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67" r:id="rId5"/>
    <p:sldId id="258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C8FF"/>
    <a:srgbClr val="5F9127"/>
    <a:srgbClr val="C41204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652" autoAdjust="0"/>
  </p:normalViewPr>
  <p:slideViewPr>
    <p:cSldViewPr>
      <p:cViewPr>
        <p:scale>
          <a:sx n="80" d="100"/>
          <a:sy n="80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CB642A-5107-4AC0-B106-0B4169D528E3}" type="doc">
      <dgm:prSet loTypeId="urn:microsoft.com/office/officeart/2005/8/layout/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906BE0-B1DF-450E-9D01-8F7E33B2662C}">
      <dgm:prSet phldrT="[文本]"/>
      <dgm:spPr>
        <a:gradFill flip="none" rotWithShape="1">
          <a:gsLst>
            <a:gs pos="0">
              <a:srgbClr val="C4120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  <a:tileRect/>
        </a:gra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多租户数据在云中多节点上的划分</a:t>
          </a:r>
          <a:endParaRPr lang="zh-CN" altLang="en-US" b="1" dirty="0">
            <a:solidFill>
              <a:schemeClr val="tx1"/>
            </a:solidFill>
          </a:endParaRPr>
        </a:p>
      </dgm:t>
    </dgm:pt>
    <dgm:pt modelId="{6CA4DE2F-9D8D-45FD-A053-EADC7965942B}" type="parTrans" cxnId="{F5116981-790B-4256-84FC-175B8AC9B192}">
      <dgm:prSet/>
      <dgm:spPr/>
      <dgm:t>
        <a:bodyPr/>
        <a:lstStyle/>
        <a:p>
          <a:endParaRPr lang="zh-CN" altLang="en-US"/>
        </a:p>
      </dgm:t>
    </dgm:pt>
    <dgm:pt modelId="{5EB7D77E-50E2-44BB-88DA-7CA1D61F9D0E}" type="sibTrans" cxnId="{F5116981-790B-4256-84FC-175B8AC9B192}">
      <dgm:prSet/>
      <dgm:spPr/>
      <dgm:t>
        <a:bodyPr/>
        <a:lstStyle/>
        <a:p>
          <a:endParaRPr lang="zh-CN" altLang="en-US"/>
        </a:p>
      </dgm:t>
    </dgm:pt>
    <dgm:pt modelId="{E12E1E94-B85B-44B4-A67B-7B1DDA30B83B}">
      <dgm:prSet phldrT="[文本]"/>
      <dgm:spPr/>
      <dgm:t>
        <a:bodyPr/>
        <a:lstStyle/>
        <a:p>
          <a:r>
            <a:rPr lang="zh-CN" altLang="en-US" dirty="0" smtClean="0"/>
            <a:t>数据划分的策略模型</a:t>
          </a:r>
          <a:endParaRPr lang="zh-CN" altLang="en-US" dirty="0"/>
        </a:p>
      </dgm:t>
    </dgm:pt>
    <dgm:pt modelId="{9D7797FD-D4B6-45AF-BF5E-8116A165CE4C}" type="parTrans" cxnId="{2DAB9629-6ABC-4808-979A-27C39BBE03D5}">
      <dgm:prSet/>
      <dgm:spPr/>
      <dgm:t>
        <a:bodyPr/>
        <a:lstStyle/>
        <a:p>
          <a:endParaRPr lang="zh-CN" altLang="en-US"/>
        </a:p>
      </dgm:t>
    </dgm:pt>
    <dgm:pt modelId="{6DD82D98-3910-4F2C-9882-E8F1988E53E8}" type="sibTrans" cxnId="{2DAB9629-6ABC-4808-979A-27C39BBE03D5}">
      <dgm:prSet/>
      <dgm:spPr/>
      <dgm:t>
        <a:bodyPr/>
        <a:lstStyle/>
        <a:p>
          <a:endParaRPr lang="zh-CN" altLang="en-US"/>
        </a:p>
      </dgm:t>
    </dgm:pt>
    <dgm:pt modelId="{1500B582-B09E-4AF2-878D-0907E307238C}">
      <dgm:prSet phldrT="[文本]"/>
      <dgm:spPr>
        <a:gradFill rotWithShape="0">
          <a:gsLst>
            <a:gs pos="0">
              <a:srgbClr val="5F9127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数据多副本存储</a:t>
          </a:r>
          <a:endParaRPr lang="zh-CN" altLang="en-US" b="1" dirty="0">
            <a:solidFill>
              <a:schemeClr val="tx1"/>
            </a:solidFill>
          </a:endParaRPr>
        </a:p>
      </dgm:t>
    </dgm:pt>
    <dgm:pt modelId="{205CDD03-D8CA-4568-9E8B-B338009BF9FA}" type="parTrans" cxnId="{B969C4B2-D99F-4632-802F-21A3E8A72263}">
      <dgm:prSet/>
      <dgm:spPr/>
      <dgm:t>
        <a:bodyPr/>
        <a:lstStyle/>
        <a:p>
          <a:endParaRPr lang="zh-CN" altLang="en-US"/>
        </a:p>
      </dgm:t>
    </dgm:pt>
    <dgm:pt modelId="{59B11701-F176-427E-9EEA-51008A66F8A9}" type="sibTrans" cxnId="{B969C4B2-D99F-4632-802F-21A3E8A72263}">
      <dgm:prSet/>
      <dgm:spPr/>
      <dgm:t>
        <a:bodyPr/>
        <a:lstStyle/>
        <a:p>
          <a:endParaRPr lang="zh-CN" altLang="en-US"/>
        </a:p>
      </dgm:t>
    </dgm:pt>
    <dgm:pt modelId="{315ED772-E4F2-4307-A564-2C78AC2B96AF}">
      <dgm:prSet phldrT="[文本]"/>
      <dgm:spPr/>
      <dgm:t>
        <a:bodyPr/>
        <a:lstStyle/>
        <a:p>
          <a:r>
            <a:rPr lang="zh-CN" altLang="en-US" dirty="0" smtClean="0"/>
            <a:t>选择：数据副本逻辑单位的确定</a:t>
          </a:r>
          <a:endParaRPr lang="zh-CN" altLang="en-US" dirty="0"/>
        </a:p>
      </dgm:t>
    </dgm:pt>
    <dgm:pt modelId="{ADF1C252-7404-4095-BD0A-7F193A2126FD}" type="parTrans" cxnId="{7EECA6C0-D12E-42AC-8AD9-F4EFD7FABC60}">
      <dgm:prSet/>
      <dgm:spPr/>
      <dgm:t>
        <a:bodyPr/>
        <a:lstStyle/>
        <a:p>
          <a:endParaRPr lang="zh-CN" altLang="en-US"/>
        </a:p>
      </dgm:t>
    </dgm:pt>
    <dgm:pt modelId="{99200F4F-7E33-4299-95FF-E6843487EDCD}" type="sibTrans" cxnId="{7EECA6C0-D12E-42AC-8AD9-F4EFD7FABC60}">
      <dgm:prSet/>
      <dgm:spPr/>
      <dgm:t>
        <a:bodyPr/>
        <a:lstStyle/>
        <a:p>
          <a:endParaRPr lang="zh-CN" altLang="en-US"/>
        </a:p>
      </dgm:t>
    </dgm:pt>
    <dgm:pt modelId="{823392BD-3176-41E3-9F01-B7432CEAAB17}">
      <dgm:prSet phldrT="[文本]"/>
      <dgm:spPr>
        <a:gradFill rotWithShape="0">
          <a:gsLst>
            <a:gs pos="0">
              <a:srgbClr val="2DC8FF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副本之间的一致性</a:t>
          </a:r>
          <a:endParaRPr lang="zh-CN" altLang="en-US" b="1" dirty="0">
            <a:solidFill>
              <a:schemeClr val="tx1"/>
            </a:solidFill>
          </a:endParaRPr>
        </a:p>
      </dgm:t>
    </dgm:pt>
    <dgm:pt modelId="{E74CF7FC-BC26-4CD6-BB63-E909CAC1931C}" type="parTrans" cxnId="{F690888D-73C0-4F78-A264-198B8703A821}">
      <dgm:prSet/>
      <dgm:spPr/>
      <dgm:t>
        <a:bodyPr/>
        <a:lstStyle/>
        <a:p>
          <a:endParaRPr lang="zh-CN" altLang="en-US"/>
        </a:p>
      </dgm:t>
    </dgm:pt>
    <dgm:pt modelId="{9678FD30-A511-4590-9C09-2CD16A8E34AE}" type="sibTrans" cxnId="{F690888D-73C0-4F78-A264-198B8703A821}">
      <dgm:prSet/>
      <dgm:spPr/>
      <dgm:t>
        <a:bodyPr/>
        <a:lstStyle/>
        <a:p>
          <a:endParaRPr lang="zh-CN" altLang="en-US"/>
        </a:p>
      </dgm:t>
    </dgm:pt>
    <dgm:pt modelId="{17F7DA93-50CF-4406-972A-1B52EE8E40DE}">
      <dgm:prSet phldrT="[文本]"/>
      <dgm:spPr/>
      <dgm:t>
        <a:bodyPr/>
        <a:lstStyle/>
        <a:p>
          <a:r>
            <a:rPr lang="zh-CN" altLang="en-US" dirty="0" smtClean="0"/>
            <a:t>强、弱一致性的选择</a:t>
          </a:r>
          <a:endParaRPr lang="zh-CN" altLang="en-US" dirty="0"/>
        </a:p>
      </dgm:t>
    </dgm:pt>
    <dgm:pt modelId="{D25A95E7-5D98-4807-853D-452A73A98425}" type="parTrans" cxnId="{20BD7AED-4CD6-44C6-8E44-F2C8BA465175}">
      <dgm:prSet/>
      <dgm:spPr/>
      <dgm:t>
        <a:bodyPr/>
        <a:lstStyle/>
        <a:p>
          <a:endParaRPr lang="zh-CN" altLang="en-US"/>
        </a:p>
      </dgm:t>
    </dgm:pt>
    <dgm:pt modelId="{C7D747D5-4230-4A7B-AC47-847C7AAECC11}" type="sibTrans" cxnId="{20BD7AED-4CD6-44C6-8E44-F2C8BA465175}">
      <dgm:prSet/>
      <dgm:spPr/>
      <dgm:t>
        <a:bodyPr/>
        <a:lstStyle/>
        <a:p>
          <a:endParaRPr lang="zh-CN" altLang="en-US"/>
        </a:p>
      </dgm:t>
    </dgm:pt>
    <dgm:pt modelId="{D9357DF5-1287-4AFB-AF24-4DA90DD52DB0}">
      <dgm:prSet phldrT="[文本]"/>
      <dgm:spPr/>
      <dgm:t>
        <a:bodyPr/>
        <a:lstStyle/>
        <a:p>
          <a:r>
            <a:rPr lang="zh-CN" altLang="en-US" dirty="0" smtClean="0"/>
            <a:t>模型的动态</a:t>
          </a:r>
          <a:r>
            <a:rPr lang="zh-CN" altLang="en-US" dirty="0" smtClean="0"/>
            <a:t>维护机制</a:t>
          </a:r>
          <a:endParaRPr lang="zh-CN" altLang="en-US" dirty="0"/>
        </a:p>
      </dgm:t>
    </dgm:pt>
    <dgm:pt modelId="{A7C04562-CF5E-494D-82AE-0118B1C1C13A}" type="parTrans" cxnId="{B7E66248-6000-41EC-B574-5C94C1576DED}">
      <dgm:prSet/>
      <dgm:spPr/>
      <dgm:t>
        <a:bodyPr/>
        <a:lstStyle/>
        <a:p>
          <a:endParaRPr lang="zh-CN" altLang="en-US"/>
        </a:p>
      </dgm:t>
    </dgm:pt>
    <dgm:pt modelId="{958D1B43-5F56-476B-9A11-A0498A572F8F}" type="sibTrans" cxnId="{B7E66248-6000-41EC-B574-5C94C1576DED}">
      <dgm:prSet/>
      <dgm:spPr/>
      <dgm:t>
        <a:bodyPr/>
        <a:lstStyle/>
        <a:p>
          <a:endParaRPr lang="zh-CN" altLang="en-US"/>
        </a:p>
      </dgm:t>
    </dgm:pt>
    <dgm:pt modelId="{91E432FD-624C-4757-8CE1-766A312A34CE}">
      <dgm:prSet phldrT="[文本]"/>
      <dgm:spPr/>
      <dgm:t>
        <a:bodyPr/>
        <a:lstStyle/>
        <a:p>
          <a:r>
            <a:rPr lang="zh-CN" altLang="en-US" dirty="0" smtClean="0"/>
            <a:t>数量：副本数目的确定</a:t>
          </a:r>
          <a:endParaRPr lang="zh-CN" altLang="en-US" dirty="0"/>
        </a:p>
      </dgm:t>
    </dgm:pt>
    <dgm:pt modelId="{E9A626CC-5C7E-4CD5-9521-ECAD69CE53CF}" type="parTrans" cxnId="{580D87BA-9BC0-4A57-B58C-0794AC4FD2CD}">
      <dgm:prSet/>
      <dgm:spPr/>
      <dgm:t>
        <a:bodyPr/>
        <a:lstStyle/>
        <a:p>
          <a:endParaRPr lang="zh-CN" altLang="en-US"/>
        </a:p>
      </dgm:t>
    </dgm:pt>
    <dgm:pt modelId="{68AF0B5E-029D-41D4-992D-A620518B6681}" type="sibTrans" cxnId="{580D87BA-9BC0-4A57-B58C-0794AC4FD2CD}">
      <dgm:prSet/>
      <dgm:spPr/>
      <dgm:t>
        <a:bodyPr/>
        <a:lstStyle/>
        <a:p>
          <a:endParaRPr lang="zh-CN" altLang="en-US"/>
        </a:p>
      </dgm:t>
    </dgm:pt>
    <dgm:pt modelId="{D6B865CD-AC98-4E28-A3FF-885EDEEE5323}">
      <dgm:prSet phldrT="[文本]"/>
      <dgm:spPr/>
      <dgm:t>
        <a:bodyPr/>
        <a:lstStyle/>
        <a:p>
          <a:r>
            <a:rPr lang="zh-CN" altLang="en-US" dirty="0" smtClean="0"/>
            <a:t>副本的动态维护</a:t>
          </a:r>
          <a:endParaRPr lang="zh-CN" altLang="en-US" dirty="0"/>
        </a:p>
      </dgm:t>
    </dgm:pt>
    <dgm:pt modelId="{F8AA4008-3DFB-40D8-AE1F-D3ABD517DBBF}" type="parTrans" cxnId="{80810367-9455-4105-AEC8-B6AD750EE96D}">
      <dgm:prSet/>
      <dgm:spPr/>
      <dgm:t>
        <a:bodyPr/>
        <a:lstStyle/>
        <a:p>
          <a:endParaRPr lang="zh-CN" altLang="en-US"/>
        </a:p>
      </dgm:t>
    </dgm:pt>
    <dgm:pt modelId="{C75F6DAA-ABCE-4591-89E8-A90652AA6728}" type="sibTrans" cxnId="{80810367-9455-4105-AEC8-B6AD750EE96D}">
      <dgm:prSet/>
      <dgm:spPr/>
      <dgm:t>
        <a:bodyPr/>
        <a:lstStyle/>
        <a:p>
          <a:endParaRPr lang="zh-CN" altLang="en-US"/>
        </a:p>
      </dgm:t>
    </dgm:pt>
    <dgm:pt modelId="{9C2C64D8-23D4-41B0-8088-50EEE9FD906F}">
      <dgm:prSet phldrT="[文本]"/>
      <dgm:spPr/>
      <dgm:t>
        <a:bodyPr/>
        <a:lstStyle/>
        <a:p>
          <a:r>
            <a:rPr lang="en-US" altLang="zh-CN" dirty="0" err="1" smtClean="0"/>
            <a:t>Paxos</a:t>
          </a:r>
          <a:r>
            <a:rPr lang="zh-CN" altLang="en-US" dirty="0" smtClean="0"/>
            <a:t>算法维护强一致性时需要解决的两个问题</a:t>
          </a:r>
          <a:endParaRPr lang="zh-CN" altLang="en-US" dirty="0"/>
        </a:p>
      </dgm:t>
    </dgm:pt>
    <dgm:pt modelId="{61FE94A9-EF57-4E46-A19E-86F8DF06B3A1}" type="parTrans" cxnId="{5C462DD1-30A0-4A00-962B-CABBFBFC1A3A}">
      <dgm:prSet/>
      <dgm:spPr/>
      <dgm:t>
        <a:bodyPr/>
        <a:lstStyle/>
        <a:p>
          <a:endParaRPr lang="zh-CN" altLang="en-US"/>
        </a:p>
      </dgm:t>
    </dgm:pt>
    <dgm:pt modelId="{90E7C09D-9F0A-492F-9183-D70EC444AEB5}" type="sibTrans" cxnId="{5C462DD1-30A0-4A00-962B-CABBFBFC1A3A}">
      <dgm:prSet/>
      <dgm:spPr/>
      <dgm:t>
        <a:bodyPr/>
        <a:lstStyle/>
        <a:p>
          <a:endParaRPr lang="zh-CN" altLang="en-US"/>
        </a:p>
      </dgm:t>
    </dgm:pt>
    <dgm:pt modelId="{CF067AC3-E5B9-4DBF-A432-74A71B438C5D}" type="pres">
      <dgm:prSet presAssocID="{C8CB642A-5107-4AC0-B106-0B4169D528E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232FF0-C828-4E07-B325-140FC9769665}" type="pres">
      <dgm:prSet presAssocID="{56906BE0-B1DF-450E-9D01-8F7E33B2662C}" presName="composite" presStyleCnt="0"/>
      <dgm:spPr/>
    </dgm:pt>
    <dgm:pt modelId="{25B8E67E-C78D-47A6-8D4A-E49754F4E70B}" type="pres">
      <dgm:prSet presAssocID="{56906BE0-B1DF-450E-9D01-8F7E33B2662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B5E66A-4880-4862-90FD-D8F548D1D3CD}" type="pres">
      <dgm:prSet presAssocID="{56906BE0-B1DF-450E-9D01-8F7E33B2662C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1D841DC5-F0DA-4DD3-B243-D763D0B7ED03}" type="pres">
      <dgm:prSet presAssocID="{56906BE0-B1DF-450E-9D01-8F7E33B2662C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0AA310-1714-4383-B556-8F58CF479951}" type="pres">
      <dgm:prSet presAssocID="{5EB7D77E-50E2-44BB-88DA-7CA1D61F9D0E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9D553CED-0EA4-42E4-91E6-710D0518BF7C}" type="pres">
      <dgm:prSet presAssocID="{5EB7D77E-50E2-44BB-88DA-7CA1D61F9D0E}" presName="connTx" presStyleLbl="sibTrans2D1" presStyleIdx="0" presStyleCnt="2"/>
      <dgm:spPr/>
      <dgm:t>
        <a:bodyPr/>
        <a:lstStyle/>
        <a:p>
          <a:endParaRPr lang="zh-CN" altLang="en-US"/>
        </a:p>
      </dgm:t>
    </dgm:pt>
    <dgm:pt modelId="{5DD58A3B-A8B8-40A4-970E-B8325BA12822}" type="pres">
      <dgm:prSet presAssocID="{1500B582-B09E-4AF2-878D-0907E307238C}" presName="composite" presStyleCnt="0"/>
      <dgm:spPr/>
    </dgm:pt>
    <dgm:pt modelId="{269DE6B0-26B5-494A-B807-3DF04E949B8D}" type="pres">
      <dgm:prSet presAssocID="{1500B582-B09E-4AF2-878D-0907E307238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223B61-B66D-4161-A01C-7272B69CFFEC}" type="pres">
      <dgm:prSet presAssocID="{1500B582-B09E-4AF2-878D-0907E307238C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AC3A3B03-6BD2-4B02-8678-48E7DDB7F538}" type="pres">
      <dgm:prSet presAssocID="{1500B582-B09E-4AF2-878D-0907E307238C}" presName="desTx" presStyleLbl="fgAcc1" presStyleIdx="1" presStyleCnt="3" custScaleX="1169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35E105-932D-4A7D-A19F-819F0976EE14}" type="pres">
      <dgm:prSet presAssocID="{59B11701-F176-427E-9EEA-51008A66F8A9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FA1B20C3-B4F8-44A0-A709-CED8069D29D5}" type="pres">
      <dgm:prSet presAssocID="{59B11701-F176-427E-9EEA-51008A66F8A9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8368258F-2F30-465B-9AE3-36776D3B9C4F}" type="pres">
      <dgm:prSet presAssocID="{823392BD-3176-41E3-9F01-B7432CEAAB17}" presName="composite" presStyleCnt="0"/>
      <dgm:spPr/>
    </dgm:pt>
    <dgm:pt modelId="{7E83F659-F568-4D76-83FF-CA0F2CC37F66}" type="pres">
      <dgm:prSet presAssocID="{823392BD-3176-41E3-9F01-B7432CEAAB17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3A9694-0004-4861-A0C8-5D124CA3BA69}" type="pres">
      <dgm:prSet presAssocID="{823392BD-3176-41E3-9F01-B7432CEAAB17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95B7D428-74BA-462B-A34D-DD22064A2BF0}" type="pres">
      <dgm:prSet presAssocID="{823392BD-3176-41E3-9F01-B7432CEAAB17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D31C62-E1C4-4438-94FF-9B9C8225343B}" type="presOf" srcId="{59B11701-F176-427E-9EEA-51008A66F8A9}" destId="{E535E105-932D-4A7D-A19F-819F0976EE14}" srcOrd="0" destOrd="0" presId="urn:microsoft.com/office/officeart/2005/8/layout/process3"/>
    <dgm:cxn modelId="{B969C4B2-D99F-4632-802F-21A3E8A72263}" srcId="{C8CB642A-5107-4AC0-B106-0B4169D528E3}" destId="{1500B582-B09E-4AF2-878D-0907E307238C}" srcOrd="1" destOrd="0" parTransId="{205CDD03-D8CA-4568-9E8B-B338009BF9FA}" sibTransId="{59B11701-F176-427E-9EEA-51008A66F8A9}"/>
    <dgm:cxn modelId="{DC384AEA-7552-4D66-970E-C73463A66020}" type="presOf" srcId="{9C2C64D8-23D4-41B0-8088-50EEE9FD906F}" destId="{95B7D428-74BA-462B-A34D-DD22064A2BF0}" srcOrd="0" destOrd="1" presId="urn:microsoft.com/office/officeart/2005/8/layout/process3"/>
    <dgm:cxn modelId="{FA325507-CE98-4C00-96A4-52696792DD44}" type="presOf" srcId="{5EB7D77E-50E2-44BB-88DA-7CA1D61F9D0E}" destId="{300AA310-1714-4383-B556-8F58CF479951}" srcOrd="0" destOrd="0" presId="urn:microsoft.com/office/officeart/2005/8/layout/process3"/>
    <dgm:cxn modelId="{580D87BA-9BC0-4A57-B58C-0794AC4FD2CD}" srcId="{1500B582-B09E-4AF2-878D-0907E307238C}" destId="{91E432FD-624C-4757-8CE1-766A312A34CE}" srcOrd="1" destOrd="0" parTransId="{E9A626CC-5C7E-4CD5-9521-ECAD69CE53CF}" sibTransId="{68AF0B5E-029D-41D4-992D-A620518B6681}"/>
    <dgm:cxn modelId="{80810367-9455-4105-AEC8-B6AD750EE96D}" srcId="{1500B582-B09E-4AF2-878D-0907E307238C}" destId="{D6B865CD-AC98-4E28-A3FF-885EDEEE5323}" srcOrd="2" destOrd="0" parTransId="{F8AA4008-3DFB-40D8-AE1F-D3ABD517DBBF}" sibTransId="{C75F6DAA-ABCE-4591-89E8-A90652AA6728}"/>
    <dgm:cxn modelId="{7EECA6C0-D12E-42AC-8AD9-F4EFD7FABC60}" srcId="{1500B582-B09E-4AF2-878D-0907E307238C}" destId="{315ED772-E4F2-4307-A564-2C78AC2B96AF}" srcOrd="0" destOrd="0" parTransId="{ADF1C252-7404-4095-BD0A-7F193A2126FD}" sibTransId="{99200F4F-7E33-4299-95FF-E6843487EDCD}"/>
    <dgm:cxn modelId="{B7E66248-6000-41EC-B574-5C94C1576DED}" srcId="{56906BE0-B1DF-450E-9D01-8F7E33B2662C}" destId="{D9357DF5-1287-4AFB-AF24-4DA90DD52DB0}" srcOrd="1" destOrd="0" parTransId="{A7C04562-CF5E-494D-82AE-0118B1C1C13A}" sibTransId="{958D1B43-5F56-476B-9A11-A0498A572F8F}"/>
    <dgm:cxn modelId="{6659C015-37B6-4596-AE88-B742038DA3FA}" type="presOf" srcId="{823392BD-3176-41E3-9F01-B7432CEAAB17}" destId="{CF3A9694-0004-4861-A0C8-5D124CA3BA69}" srcOrd="1" destOrd="0" presId="urn:microsoft.com/office/officeart/2005/8/layout/process3"/>
    <dgm:cxn modelId="{A5C51866-971F-4B00-A79A-E3067FEF525D}" type="presOf" srcId="{E12E1E94-B85B-44B4-A67B-7B1DDA30B83B}" destId="{1D841DC5-F0DA-4DD3-B243-D763D0B7ED03}" srcOrd="0" destOrd="0" presId="urn:microsoft.com/office/officeart/2005/8/layout/process3"/>
    <dgm:cxn modelId="{F5116981-790B-4256-84FC-175B8AC9B192}" srcId="{C8CB642A-5107-4AC0-B106-0B4169D528E3}" destId="{56906BE0-B1DF-450E-9D01-8F7E33B2662C}" srcOrd="0" destOrd="0" parTransId="{6CA4DE2F-9D8D-45FD-A053-EADC7965942B}" sibTransId="{5EB7D77E-50E2-44BB-88DA-7CA1D61F9D0E}"/>
    <dgm:cxn modelId="{F866488D-A27A-4B49-92F4-5DF8B508E5B4}" type="presOf" srcId="{91E432FD-624C-4757-8CE1-766A312A34CE}" destId="{AC3A3B03-6BD2-4B02-8678-48E7DDB7F538}" srcOrd="0" destOrd="1" presId="urn:microsoft.com/office/officeart/2005/8/layout/process3"/>
    <dgm:cxn modelId="{852B580D-962D-4B3B-B79F-9AB04472A53B}" type="presOf" srcId="{C8CB642A-5107-4AC0-B106-0B4169D528E3}" destId="{CF067AC3-E5B9-4DBF-A432-74A71B438C5D}" srcOrd="0" destOrd="0" presId="urn:microsoft.com/office/officeart/2005/8/layout/process3"/>
    <dgm:cxn modelId="{DC670C99-68A8-42B8-8342-590BBC7E5C34}" type="presOf" srcId="{1500B582-B09E-4AF2-878D-0907E307238C}" destId="{269DE6B0-26B5-494A-B807-3DF04E949B8D}" srcOrd="0" destOrd="0" presId="urn:microsoft.com/office/officeart/2005/8/layout/process3"/>
    <dgm:cxn modelId="{2DAB9629-6ABC-4808-979A-27C39BBE03D5}" srcId="{56906BE0-B1DF-450E-9D01-8F7E33B2662C}" destId="{E12E1E94-B85B-44B4-A67B-7B1DDA30B83B}" srcOrd="0" destOrd="0" parTransId="{9D7797FD-D4B6-45AF-BF5E-8116A165CE4C}" sibTransId="{6DD82D98-3910-4F2C-9882-E8F1988E53E8}"/>
    <dgm:cxn modelId="{2175ABA6-844C-4DD1-BEA0-642CC9250FC0}" type="presOf" srcId="{56906BE0-B1DF-450E-9D01-8F7E33B2662C}" destId="{25B8E67E-C78D-47A6-8D4A-E49754F4E70B}" srcOrd="0" destOrd="0" presId="urn:microsoft.com/office/officeart/2005/8/layout/process3"/>
    <dgm:cxn modelId="{05407E3D-B8E7-4316-8EE7-1FAFB5E40EBD}" type="presOf" srcId="{1500B582-B09E-4AF2-878D-0907E307238C}" destId="{D0223B61-B66D-4161-A01C-7272B69CFFEC}" srcOrd="1" destOrd="0" presId="urn:microsoft.com/office/officeart/2005/8/layout/process3"/>
    <dgm:cxn modelId="{11A2C258-0295-4114-A725-B8E9692CFE23}" type="presOf" srcId="{823392BD-3176-41E3-9F01-B7432CEAAB17}" destId="{7E83F659-F568-4D76-83FF-CA0F2CC37F66}" srcOrd="0" destOrd="0" presId="urn:microsoft.com/office/officeart/2005/8/layout/process3"/>
    <dgm:cxn modelId="{F690888D-73C0-4F78-A264-198B8703A821}" srcId="{C8CB642A-5107-4AC0-B106-0B4169D528E3}" destId="{823392BD-3176-41E3-9F01-B7432CEAAB17}" srcOrd="2" destOrd="0" parTransId="{E74CF7FC-BC26-4CD6-BB63-E909CAC1931C}" sibTransId="{9678FD30-A511-4590-9C09-2CD16A8E34AE}"/>
    <dgm:cxn modelId="{C81C04A9-5FFA-43D8-94E0-788D16B18238}" type="presOf" srcId="{D6B865CD-AC98-4E28-A3FF-885EDEEE5323}" destId="{AC3A3B03-6BD2-4B02-8678-48E7DDB7F538}" srcOrd="0" destOrd="2" presId="urn:microsoft.com/office/officeart/2005/8/layout/process3"/>
    <dgm:cxn modelId="{20BD7AED-4CD6-44C6-8E44-F2C8BA465175}" srcId="{823392BD-3176-41E3-9F01-B7432CEAAB17}" destId="{17F7DA93-50CF-4406-972A-1B52EE8E40DE}" srcOrd="0" destOrd="0" parTransId="{D25A95E7-5D98-4807-853D-452A73A98425}" sibTransId="{C7D747D5-4230-4A7B-AC47-847C7AAECC11}"/>
    <dgm:cxn modelId="{3B8CE061-5EC8-4B88-9068-29BE845FEFF9}" type="presOf" srcId="{D9357DF5-1287-4AFB-AF24-4DA90DD52DB0}" destId="{1D841DC5-F0DA-4DD3-B243-D763D0B7ED03}" srcOrd="0" destOrd="1" presId="urn:microsoft.com/office/officeart/2005/8/layout/process3"/>
    <dgm:cxn modelId="{B8852C3C-E64D-4E0E-8FBB-7E11FE9EC085}" type="presOf" srcId="{59B11701-F176-427E-9EEA-51008A66F8A9}" destId="{FA1B20C3-B4F8-44A0-A709-CED8069D29D5}" srcOrd="1" destOrd="0" presId="urn:microsoft.com/office/officeart/2005/8/layout/process3"/>
    <dgm:cxn modelId="{8209F04D-F523-41B6-B1C9-8DDC1BABD2C7}" type="presOf" srcId="{17F7DA93-50CF-4406-972A-1B52EE8E40DE}" destId="{95B7D428-74BA-462B-A34D-DD22064A2BF0}" srcOrd="0" destOrd="0" presId="urn:microsoft.com/office/officeart/2005/8/layout/process3"/>
    <dgm:cxn modelId="{EECC4931-1886-49D1-80D1-34194B394DF4}" type="presOf" srcId="{56906BE0-B1DF-450E-9D01-8F7E33B2662C}" destId="{FAB5E66A-4880-4862-90FD-D8F548D1D3CD}" srcOrd="1" destOrd="0" presId="urn:microsoft.com/office/officeart/2005/8/layout/process3"/>
    <dgm:cxn modelId="{BF58E3AE-EFAD-4442-9968-03B8EE15D3AE}" type="presOf" srcId="{315ED772-E4F2-4307-A564-2C78AC2B96AF}" destId="{AC3A3B03-6BD2-4B02-8678-48E7DDB7F538}" srcOrd="0" destOrd="0" presId="urn:microsoft.com/office/officeart/2005/8/layout/process3"/>
    <dgm:cxn modelId="{DE7D9DD1-6EC3-471D-B1CC-D04821E3A832}" type="presOf" srcId="{5EB7D77E-50E2-44BB-88DA-7CA1D61F9D0E}" destId="{9D553CED-0EA4-42E4-91E6-710D0518BF7C}" srcOrd="1" destOrd="0" presId="urn:microsoft.com/office/officeart/2005/8/layout/process3"/>
    <dgm:cxn modelId="{5C462DD1-30A0-4A00-962B-CABBFBFC1A3A}" srcId="{823392BD-3176-41E3-9F01-B7432CEAAB17}" destId="{9C2C64D8-23D4-41B0-8088-50EEE9FD906F}" srcOrd="1" destOrd="0" parTransId="{61FE94A9-EF57-4E46-A19E-86F8DF06B3A1}" sibTransId="{90E7C09D-9F0A-492F-9183-D70EC444AEB5}"/>
    <dgm:cxn modelId="{358A9471-2BA5-486F-9AF5-471B37D24BE0}" type="presParOf" srcId="{CF067AC3-E5B9-4DBF-A432-74A71B438C5D}" destId="{B0232FF0-C828-4E07-B325-140FC9769665}" srcOrd="0" destOrd="0" presId="urn:microsoft.com/office/officeart/2005/8/layout/process3"/>
    <dgm:cxn modelId="{27A08F72-C6BB-4168-BFAB-1C7C1DEF1113}" type="presParOf" srcId="{B0232FF0-C828-4E07-B325-140FC9769665}" destId="{25B8E67E-C78D-47A6-8D4A-E49754F4E70B}" srcOrd="0" destOrd="0" presId="urn:microsoft.com/office/officeart/2005/8/layout/process3"/>
    <dgm:cxn modelId="{7A2502F1-EA9A-432F-AC93-02676553AF77}" type="presParOf" srcId="{B0232FF0-C828-4E07-B325-140FC9769665}" destId="{FAB5E66A-4880-4862-90FD-D8F548D1D3CD}" srcOrd="1" destOrd="0" presId="urn:microsoft.com/office/officeart/2005/8/layout/process3"/>
    <dgm:cxn modelId="{AA53A551-38E3-4F08-91A6-18DAF25A59E9}" type="presParOf" srcId="{B0232FF0-C828-4E07-B325-140FC9769665}" destId="{1D841DC5-F0DA-4DD3-B243-D763D0B7ED03}" srcOrd="2" destOrd="0" presId="urn:microsoft.com/office/officeart/2005/8/layout/process3"/>
    <dgm:cxn modelId="{CB5AAF98-F322-4FC9-8600-4632C0FF2D0E}" type="presParOf" srcId="{CF067AC3-E5B9-4DBF-A432-74A71B438C5D}" destId="{300AA310-1714-4383-B556-8F58CF479951}" srcOrd="1" destOrd="0" presId="urn:microsoft.com/office/officeart/2005/8/layout/process3"/>
    <dgm:cxn modelId="{89ACAFE2-D455-40DC-8576-1FE9A31E1BCD}" type="presParOf" srcId="{300AA310-1714-4383-B556-8F58CF479951}" destId="{9D553CED-0EA4-42E4-91E6-710D0518BF7C}" srcOrd="0" destOrd="0" presId="urn:microsoft.com/office/officeart/2005/8/layout/process3"/>
    <dgm:cxn modelId="{BB9B0480-15A3-4B52-B047-95BBC760F4F4}" type="presParOf" srcId="{CF067AC3-E5B9-4DBF-A432-74A71B438C5D}" destId="{5DD58A3B-A8B8-40A4-970E-B8325BA12822}" srcOrd="2" destOrd="0" presId="urn:microsoft.com/office/officeart/2005/8/layout/process3"/>
    <dgm:cxn modelId="{39AFC687-C7D4-4FDB-86AA-C28D6221564B}" type="presParOf" srcId="{5DD58A3B-A8B8-40A4-970E-B8325BA12822}" destId="{269DE6B0-26B5-494A-B807-3DF04E949B8D}" srcOrd="0" destOrd="0" presId="urn:microsoft.com/office/officeart/2005/8/layout/process3"/>
    <dgm:cxn modelId="{4A4FE2BA-77D9-4F4B-AAB5-1A5838B15F7A}" type="presParOf" srcId="{5DD58A3B-A8B8-40A4-970E-B8325BA12822}" destId="{D0223B61-B66D-4161-A01C-7272B69CFFEC}" srcOrd="1" destOrd="0" presId="urn:microsoft.com/office/officeart/2005/8/layout/process3"/>
    <dgm:cxn modelId="{DA010D4C-4EA9-42BE-A77C-F7F3BF93F72B}" type="presParOf" srcId="{5DD58A3B-A8B8-40A4-970E-B8325BA12822}" destId="{AC3A3B03-6BD2-4B02-8678-48E7DDB7F538}" srcOrd="2" destOrd="0" presId="urn:microsoft.com/office/officeart/2005/8/layout/process3"/>
    <dgm:cxn modelId="{5BEA9598-7700-4B49-97F1-D60CE2FF20B9}" type="presParOf" srcId="{CF067AC3-E5B9-4DBF-A432-74A71B438C5D}" destId="{E535E105-932D-4A7D-A19F-819F0976EE14}" srcOrd="3" destOrd="0" presId="urn:microsoft.com/office/officeart/2005/8/layout/process3"/>
    <dgm:cxn modelId="{03C790E9-8479-4585-930A-CBCFC99EE85B}" type="presParOf" srcId="{E535E105-932D-4A7D-A19F-819F0976EE14}" destId="{FA1B20C3-B4F8-44A0-A709-CED8069D29D5}" srcOrd="0" destOrd="0" presId="urn:microsoft.com/office/officeart/2005/8/layout/process3"/>
    <dgm:cxn modelId="{BA678521-4364-4939-A11D-362BB0C2A097}" type="presParOf" srcId="{CF067AC3-E5B9-4DBF-A432-74A71B438C5D}" destId="{8368258F-2F30-465B-9AE3-36776D3B9C4F}" srcOrd="4" destOrd="0" presId="urn:microsoft.com/office/officeart/2005/8/layout/process3"/>
    <dgm:cxn modelId="{F1CFA359-8D37-429B-8624-037A7DD2093E}" type="presParOf" srcId="{8368258F-2F30-465B-9AE3-36776D3B9C4F}" destId="{7E83F659-F568-4D76-83FF-CA0F2CC37F66}" srcOrd="0" destOrd="0" presId="urn:microsoft.com/office/officeart/2005/8/layout/process3"/>
    <dgm:cxn modelId="{D799D833-B3A5-4AC9-AEC6-82A1F0BAD4D0}" type="presParOf" srcId="{8368258F-2F30-465B-9AE3-36776D3B9C4F}" destId="{CF3A9694-0004-4861-A0C8-5D124CA3BA69}" srcOrd="1" destOrd="0" presId="urn:microsoft.com/office/officeart/2005/8/layout/process3"/>
    <dgm:cxn modelId="{9F55786A-631F-42E6-98B9-F95A6A4DA13C}" type="presParOf" srcId="{8368258F-2F30-465B-9AE3-36776D3B9C4F}" destId="{95B7D428-74BA-462B-A34D-DD22064A2BF0}" srcOrd="2" destOrd="0" presId="urn:microsoft.com/office/officeart/2005/8/layout/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0E5043-E9C1-4442-A9F0-D72D48F06C26}" type="doc">
      <dgm:prSet loTypeId="urn:microsoft.com/office/officeart/2005/8/layout/hProcess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BB6412C-EB78-4E28-BBC2-834ADDD44389}">
      <dgm:prSet phldrT="[文本]"/>
      <dgm:spPr/>
      <dgm:t>
        <a:bodyPr/>
        <a:lstStyle/>
        <a:p>
          <a:r>
            <a:rPr lang="zh-CN" altLang="en-US" b="1" smtClean="0"/>
            <a:t>扩展性</a:t>
          </a:r>
          <a:endParaRPr lang="zh-CN" altLang="en-US" b="1" dirty="0"/>
        </a:p>
      </dgm:t>
    </dgm:pt>
    <dgm:pt modelId="{07AB59C4-1B6A-4DE6-AB6A-9CB38FAB031E}" type="parTrans" cxnId="{F443CBD2-E325-4543-9920-C64E8E37DEAD}">
      <dgm:prSet/>
      <dgm:spPr/>
      <dgm:t>
        <a:bodyPr/>
        <a:lstStyle/>
        <a:p>
          <a:endParaRPr lang="zh-CN" altLang="en-US"/>
        </a:p>
      </dgm:t>
    </dgm:pt>
    <dgm:pt modelId="{9B1E955E-0AC4-4D64-9D09-EA5936A9DE2C}" type="sibTrans" cxnId="{F443CBD2-E325-4543-9920-C64E8E37DEAD}">
      <dgm:prSet/>
      <dgm:spPr/>
      <dgm:t>
        <a:bodyPr/>
        <a:lstStyle/>
        <a:p>
          <a:endParaRPr lang="zh-CN" altLang="en-US"/>
        </a:p>
      </dgm:t>
    </dgm:pt>
    <dgm:pt modelId="{BB60918A-C433-480E-89B2-576CEA415E34}">
      <dgm:prSet phldrT="[文本]"/>
      <dgm:spPr/>
      <dgm:t>
        <a:bodyPr/>
        <a:lstStyle/>
        <a:p>
          <a:r>
            <a:rPr lang="zh-CN" altLang="en-US" dirty="0" smtClean="0"/>
            <a:t>可用性</a:t>
          </a:r>
          <a:endParaRPr lang="zh-CN" altLang="en-US" dirty="0"/>
        </a:p>
      </dgm:t>
    </dgm:pt>
    <dgm:pt modelId="{5F8B4FBD-A069-46C8-90DB-C82B99160659}" type="parTrans" cxnId="{F5572601-6A71-4836-9CDC-12EAB2661FEC}">
      <dgm:prSet/>
      <dgm:spPr/>
      <dgm:t>
        <a:bodyPr/>
        <a:lstStyle/>
        <a:p>
          <a:endParaRPr lang="zh-CN" altLang="en-US"/>
        </a:p>
      </dgm:t>
    </dgm:pt>
    <dgm:pt modelId="{919CEDC3-380C-4703-AD30-721DF8316465}" type="sibTrans" cxnId="{F5572601-6A71-4836-9CDC-12EAB2661FEC}">
      <dgm:prSet/>
      <dgm:spPr/>
      <dgm:t>
        <a:bodyPr/>
        <a:lstStyle/>
        <a:p>
          <a:endParaRPr lang="zh-CN" altLang="en-US"/>
        </a:p>
      </dgm:t>
    </dgm:pt>
    <dgm:pt modelId="{46BF86DC-5210-43FA-82D1-5EA95A47306D}">
      <dgm:prSet phldrT="[文本]"/>
      <dgm:spPr/>
      <dgm:t>
        <a:bodyPr/>
        <a:lstStyle/>
        <a:p>
          <a:r>
            <a:rPr lang="zh-CN" altLang="en-US" dirty="0" smtClean="0"/>
            <a:t>一致性</a:t>
          </a:r>
          <a:endParaRPr lang="zh-CN" altLang="en-US" dirty="0"/>
        </a:p>
      </dgm:t>
    </dgm:pt>
    <dgm:pt modelId="{55D06E45-5309-4B5A-8128-053AD42EC542}" type="parTrans" cxnId="{38587EA7-334C-4804-A180-7DF9F73463F1}">
      <dgm:prSet/>
      <dgm:spPr/>
      <dgm:t>
        <a:bodyPr/>
        <a:lstStyle/>
        <a:p>
          <a:endParaRPr lang="zh-CN" altLang="en-US"/>
        </a:p>
      </dgm:t>
    </dgm:pt>
    <dgm:pt modelId="{24AF99AD-0C43-411B-88CF-9CD50E75F8E9}" type="sibTrans" cxnId="{38587EA7-334C-4804-A180-7DF9F73463F1}">
      <dgm:prSet/>
      <dgm:spPr/>
      <dgm:t>
        <a:bodyPr/>
        <a:lstStyle/>
        <a:p>
          <a:endParaRPr lang="zh-CN" altLang="en-US"/>
        </a:p>
      </dgm:t>
    </dgm:pt>
    <dgm:pt modelId="{D23FCD71-1A9E-4D35-8C15-159BB16FC224}" type="pres">
      <dgm:prSet presAssocID="{B50E5043-E9C1-4442-A9F0-D72D48F06C2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259F35-F922-4015-8E85-06D1A2F93EE6}" type="pres">
      <dgm:prSet presAssocID="{5BB6412C-EB78-4E28-BBC2-834ADDD44389}" presName="compNode" presStyleCnt="0"/>
      <dgm:spPr/>
    </dgm:pt>
    <dgm:pt modelId="{E2A419F6-27FA-4129-9A21-6C33195EA2B8}" type="pres">
      <dgm:prSet presAssocID="{5BB6412C-EB78-4E28-BBC2-834ADDD44389}" presName="noGeometry" presStyleCnt="0"/>
      <dgm:spPr/>
    </dgm:pt>
    <dgm:pt modelId="{454FC7AE-71F0-4AB0-B8B6-58A4A4E04677}" type="pres">
      <dgm:prSet presAssocID="{5BB6412C-EB78-4E28-BBC2-834ADDD44389}" presName="childTextVisible" presStyleLbl="bgAccFollowNode1" presStyleIdx="0" presStyleCnt="3" custAng="5400000" custScaleX="59110" custScaleY="15051" custLinFactNeighborX="-61366" custLinFactNeighborY="161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38354B-C8D3-46CF-9244-BE466B0647BA}" type="pres">
      <dgm:prSet presAssocID="{5BB6412C-EB78-4E28-BBC2-834ADDD44389}" presName="childTextHidden" presStyleLbl="bgAccFollowNode1" presStyleIdx="0" presStyleCnt="3"/>
      <dgm:spPr/>
    </dgm:pt>
    <dgm:pt modelId="{3AF4D58D-B4AC-4DF3-9863-B5E588B0921C}" type="pres">
      <dgm:prSet presAssocID="{5BB6412C-EB78-4E28-BBC2-834ADDD44389}" presName="parentText" presStyleLbl="node1" presStyleIdx="0" presStyleCnt="3" custScaleX="133100" custLinFactNeighborX="-26276" custLinFactNeighborY="-2086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A8D9FE-9F32-4EF3-9904-24BC33013C84}" type="pres">
      <dgm:prSet presAssocID="{5BB6412C-EB78-4E28-BBC2-834ADDD44389}" presName="aSpace" presStyleCnt="0"/>
      <dgm:spPr/>
    </dgm:pt>
    <dgm:pt modelId="{990DCD5C-79CD-46A3-BCA9-D1C5BE9811E5}" type="pres">
      <dgm:prSet presAssocID="{BB60918A-C433-480E-89B2-576CEA415E34}" presName="compNode" presStyleCnt="0"/>
      <dgm:spPr/>
    </dgm:pt>
    <dgm:pt modelId="{AD30D5A8-5FC0-42F2-8A3B-1A691733C1FA}" type="pres">
      <dgm:prSet presAssocID="{BB60918A-C433-480E-89B2-576CEA415E34}" presName="noGeometry" presStyleCnt="0"/>
      <dgm:spPr/>
    </dgm:pt>
    <dgm:pt modelId="{F81081C3-1EB3-4738-A6B3-15AFFF15054B}" type="pres">
      <dgm:prSet presAssocID="{BB60918A-C433-480E-89B2-576CEA415E34}" presName="childTextVisible" presStyleLbl="bgAccFollowNode1" presStyleIdx="1" presStyleCnt="3" custAng="16200000" custFlipVert="1" custScaleX="70879" custScaleY="22741" custLinFactNeighborX="-19631" custLinFactNeighborY="94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D8402D-FB03-468D-91CC-E05A15FFBFEC}" type="pres">
      <dgm:prSet presAssocID="{BB60918A-C433-480E-89B2-576CEA415E34}" presName="childTextHidden" presStyleLbl="bgAccFollowNode1" presStyleIdx="1" presStyleCnt="3"/>
      <dgm:spPr/>
      <dgm:t>
        <a:bodyPr/>
        <a:lstStyle/>
        <a:p>
          <a:endParaRPr lang="zh-CN" altLang="en-US"/>
        </a:p>
      </dgm:t>
    </dgm:pt>
    <dgm:pt modelId="{E373A301-E5A5-429F-9125-87214380D35D}" type="pres">
      <dgm:prSet presAssocID="{BB60918A-C433-480E-89B2-576CEA415E34}" presName="parentText" presStyleLbl="node1" presStyleIdx="1" presStyleCnt="3" custScaleX="135976" custLinFactNeighborX="58898" custLinFactNeighborY="-290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FEE724-74B4-4774-B536-20ABD90A2952}" type="pres">
      <dgm:prSet presAssocID="{BB60918A-C433-480E-89B2-576CEA415E34}" presName="aSpace" presStyleCnt="0"/>
      <dgm:spPr/>
    </dgm:pt>
    <dgm:pt modelId="{80267AD5-9A91-4CDE-A9D4-F020ED50F0D3}" type="pres">
      <dgm:prSet presAssocID="{46BF86DC-5210-43FA-82D1-5EA95A47306D}" presName="compNode" presStyleCnt="0"/>
      <dgm:spPr/>
    </dgm:pt>
    <dgm:pt modelId="{D12B66E9-CBF7-45A3-A48F-CBCF5D6C4D0D}" type="pres">
      <dgm:prSet presAssocID="{46BF86DC-5210-43FA-82D1-5EA95A47306D}" presName="noGeometry" presStyleCnt="0"/>
      <dgm:spPr/>
    </dgm:pt>
    <dgm:pt modelId="{E94D8AB8-A10D-4ACD-B8DE-F694EE6EC2A1}" type="pres">
      <dgm:prSet presAssocID="{46BF86DC-5210-43FA-82D1-5EA95A47306D}" presName="childTextVisible" presStyleLbl="bgAccFollowNode1" presStyleIdx="2" presStyleCnt="3" custAng="16200000" custFlipVert="1" custFlipHor="0" custScaleX="40819" custScaleY="19397" custLinFactNeighborX="21665" custLinFactNeighborY="266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127360-8ECC-4130-A3B3-A285FEB4BBA3}" type="pres">
      <dgm:prSet presAssocID="{46BF86DC-5210-43FA-82D1-5EA95A47306D}" presName="childTextHidden" presStyleLbl="bgAccFollowNode1" presStyleIdx="2" presStyleCnt="3"/>
      <dgm:spPr/>
    </dgm:pt>
    <dgm:pt modelId="{609EC19A-F164-45CB-864B-B850046D19E1}" type="pres">
      <dgm:prSet presAssocID="{46BF86DC-5210-43FA-82D1-5EA95A47306D}" presName="parentText" presStyleLbl="node1" presStyleIdx="2" presStyleCnt="3" custScaleX="149065" custLinFactX="42633" custLinFactNeighborX="100000" custLinFactNeighborY="-277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3A8118-0E5D-4B1F-824B-774B714A1818}" type="presOf" srcId="{B50E5043-E9C1-4442-A9F0-D72D48F06C26}" destId="{D23FCD71-1A9E-4D35-8C15-159BB16FC224}" srcOrd="0" destOrd="0" presId="urn:microsoft.com/office/officeart/2005/8/layout/hProcess6"/>
    <dgm:cxn modelId="{2D3E3154-7C30-47FD-93C8-9A6B70F27A64}" type="presOf" srcId="{46BF86DC-5210-43FA-82D1-5EA95A47306D}" destId="{609EC19A-F164-45CB-864B-B850046D19E1}" srcOrd="0" destOrd="0" presId="urn:microsoft.com/office/officeart/2005/8/layout/hProcess6"/>
    <dgm:cxn modelId="{C7AF1FA3-D2FE-497D-A840-2C619424DC07}" type="presOf" srcId="{BB60918A-C433-480E-89B2-576CEA415E34}" destId="{E373A301-E5A5-429F-9125-87214380D35D}" srcOrd="0" destOrd="0" presId="urn:microsoft.com/office/officeart/2005/8/layout/hProcess6"/>
    <dgm:cxn modelId="{F443CBD2-E325-4543-9920-C64E8E37DEAD}" srcId="{B50E5043-E9C1-4442-A9F0-D72D48F06C26}" destId="{5BB6412C-EB78-4E28-BBC2-834ADDD44389}" srcOrd="0" destOrd="0" parTransId="{07AB59C4-1B6A-4DE6-AB6A-9CB38FAB031E}" sibTransId="{9B1E955E-0AC4-4D64-9D09-EA5936A9DE2C}"/>
    <dgm:cxn modelId="{F5572601-6A71-4836-9CDC-12EAB2661FEC}" srcId="{B50E5043-E9C1-4442-A9F0-D72D48F06C26}" destId="{BB60918A-C433-480E-89B2-576CEA415E34}" srcOrd="1" destOrd="0" parTransId="{5F8B4FBD-A069-46C8-90DB-C82B99160659}" sibTransId="{919CEDC3-380C-4703-AD30-721DF8316465}"/>
    <dgm:cxn modelId="{A395EF16-0774-4AFE-AE7F-0D71D81F0FFE}" type="presOf" srcId="{5BB6412C-EB78-4E28-BBC2-834ADDD44389}" destId="{3AF4D58D-B4AC-4DF3-9863-B5E588B0921C}" srcOrd="0" destOrd="0" presId="urn:microsoft.com/office/officeart/2005/8/layout/hProcess6"/>
    <dgm:cxn modelId="{38587EA7-334C-4804-A180-7DF9F73463F1}" srcId="{B50E5043-E9C1-4442-A9F0-D72D48F06C26}" destId="{46BF86DC-5210-43FA-82D1-5EA95A47306D}" srcOrd="2" destOrd="0" parTransId="{55D06E45-5309-4B5A-8128-053AD42EC542}" sibTransId="{24AF99AD-0C43-411B-88CF-9CD50E75F8E9}"/>
    <dgm:cxn modelId="{07FB73D5-6207-4ED0-A998-5EEBA84C10E5}" type="presParOf" srcId="{D23FCD71-1A9E-4D35-8C15-159BB16FC224}" destId="{6D259F35-F922-4015-8E85-06D1A2F93EE6}" srcOrd="0" destOrd="0" presId="urn:microsoft.com/office/officeart/2005/8/layout/hProcess6"/>
    <dgm:cxn modelId="{2DD8E408-7E2B-4C46-B80C-8800657BE0D3}" type="presParOf" srcId="{6D259F35-F922-4015-8E85-06D1A2F93EE6}" destId="{E2A419F6-27FA-4129-9A21-6C33195EA2B8}" srcOrd="0" destOrd="0" presId="urn:microsoft.com/office/officeart/2005/8/layout/hProcess6"/>
    <dgm:cxn modelId="{7B9F0517-E8D5-4C9F-80BE-4F996BF7D3FF}" type="presParOf" srcId="{6D259F35-F922-4015-8E85-06D1A2F93EE6}" destId="{454FC7AE-71F0-4AB0-B8B6-58A4A4E04677}" srcOrd="1" destOrd="0" presId="urn:microsoft.com/office/officeart/2005/8/layout/hProcess6"/>
    <dgm:cxn modelId="{0C40CBD1-6588-424B-80EE-C7D16B94AEE1}" type="presParOf" srcId="{6D259F35-F922-4015-8E85-06D1A2F93EE6}" destId="{A638354B-C8D3-46CF-9244-BE466B0647BA}" srcOrd="2" destOrd="0" presId="urn:microsoft.com/office/officeart/2005/8/layout/hProcess6"/>
    <dgm:cxn modelId="{AEB15E6E-25F4-43F0-8D3E-4BD8BA60B3CE}" type="presParOf" srcId="{6D259F35-F922-4015-8E85-06D1A2F93EE6}" destId="{3AF4D58D-B4AC-4DF3-9863-B5E588B0921C}" srcOrd="3" destOrd="0" presId="urn:microsoft.com/office/officeart/2005/8/layout/hProcess6"/>
    <dgm:cxn modelId="{833891B6-6F0A-468D-8FFD-FB8C3678CEC4}" type="presParOf" srcId="{D23FCD71-1A9E-4D35-8C15-159BB16FC224}" destId="{F1A8D9FE-9F32-4EF3-9904-24BC33013C84}" srcOrd="1" destOrd="0" presId="urn:microsoft.com/office/officeart/2005/8/layout/hProcess6"/>
    <dgm:cxn modelId="{BF167ED0-D91E-4649-8B87-D48C431891A4}" type="presParOf" srcId="{D23FCD71-1A9E-4D35-8C15-159BB16FC224}" destId="{990DCD5C-79CD-46A3-BCA9-D1C5BE9811E5}" srcOrd="2" destOrd="0" presId="urn:microsoft.com/office/officeart/2005/8/layout/hProcess6"/>
    <dgm:cxn modelId="{83A60B86-551E-446B-9C23-C911F7D9C699}" type="presParOf" srcId="{990DCD5C-79CD-46A3-BCA9-D1C5BE9811E5}" destId="{AD30D5A8-5FC0-42F2-8A3B-1A691733C1FA}" srcOrd="0" destOrd="0" presId="urn:microsoft.com/office/officeart/2005/8/layout/hProcess6"/>
    <dgm:cxn modelId="{53E1849A-E729-410D-8E2B-ACAA50807952}" type="presParOf" srcId="{990DCD5C-79CD-46A3-BCA9-D1C5BE9811E5}" destId="{F81081C3-1EB3-4738-A6B3-15AFFF15054B}" srcOrd="1" destOrd="0" presId="urn:microsoft.com/office/officeart/2005/8/layout/hProcess6"/>
    <dgm:cxn modelId="{7430DF67-948E-40F7-97A8-5A741EB27633}" type="presParOf" srcId="{990DCD5C-79CD-46A3-BCA9-D1C5BE9811E5}" destId="{29D8402D-FB03-468D-91CC-E05A15FFBFEC}" srcOrd="2" destOrd="0" presId="urn:microsoft.com/office/officeart/2005/8/layout/hProcess6"/>
    <dgm:cxn modelId="{7E5260DE-3D2A-444B-A0DA-B7BD0FC61537}" type="presParOf" srcId="{990DCD5C-79CD-46A3-BCA9-D1C5BE9811E5}" destId="{E373A301-E5A5-429F-9125-87214380D35D}" srcOrd="3" destOrd="0" presId="urn:microsoft.com/office/officeart/2005/8/layout/hProcess6"/>
    <dgm:cxn modelId="{5FB7FC2D-841E-4088-8CAF-8373EA3C6A62}" type="presParOf" srcId="{D23FCD71-1A9E-4D35-8C15-159BB16FC224}" destId="{FAFEE724-74B4-4774-B536-20ABD90A2952}" srcOrd="3" destOrd="0" presId="urn:microsoft.com/office/officeart/2005/8/layout/hProcess6"/>
    <dgm:cxn modelId="{1904471B-4844-43F3-9A72-6523EA5FA3FC}" type="presParOf" srcId="{D23FCD71-1A9E-4D35-8C15-159BB16FC224}" destId="{80267AD5-9A91-4CDE-A9D4-F020ED50F0D3}" srcOrd="4" destOrd="0" presId="urn:microsoft.com/office/officeart/2005/8/layout/hProcess6"/>
    <dgm:cxn modelId="{D1F72D4F-83FD-4D6C-AE0F-B21374FB0E9D}" type="presParOf" srcId="{80267AD5-9A91-4CDE-A9D4-F020ED50F0D3}" destId="{D12B66E9-CBF7-45A3-A48F-CBCF5D6C4D0D}" srcOrd="0" destOrd="0" presId="urn:microsoft.com/office/officeart/2005/8/layout/hProcess6"/>
    <dgm:cxn modelId="{AAD48216-FD43-4F28-A6DC-41D5774951A0}" type="presParOf" srcId="{80267AD5-9A91-4CDE-A9D4-F020ED50F0D3}" destId="{E94D8AB8-A10D-4ACD-B8DE-F694EE6EC2A1}" srcOrd="1" destOrd="0" presId="urn:microsoft.com/office/officeart/2005/8/layout/hProcess6"/>
    <dgm:cxn modelId="{A51E4D37-0F63-4ED7-8B49-BDCB893D2471}" type="presParOf" srcId="{80267AD5-9A91-4CDE-A9D4-F020ED50F0D3}" destId="{D2127360-8ECC-4130-A3B3-A285FEB4BBA3}" srcOrd="2" destOrd="0" presId="urn:microsoft.com/office/officeart/2005/8/layout/hProcess6"/>
    <dgm:cxn modelId="{0EC94F15-3CDB-4DF5-ACCA-6CE3470CABAC}" type="presParOf" srcId="{80267AD5-9A91-4CDE-A9D4-F020ED50F0D3}" destId="{609EC19A-F164-45CB-864B-B850046D19E1}" srcOrd="3" destOrd="0" presId="urn:microsoft.com/office/officeart/2005/8/layout/hProcess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CFCFE4-7721-4B3A-B8B2-7C07A420A0BF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4F4A990D-12DB-4211-9A60-AAEA3BB06F75}">
      <dgm:prSet phldrT="[文本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a:ln>
      </dgm:spPr>
      <dgm:t>
        <a:bodyPr/>
        <a:lstStyle/>
        <a:p>
          <a:r>
            <a:rPr lang="en-US" altLang="zh-CN" sz="2000" b="1" dirty="0" err="1" smtClean="0">
              <a:solidFill>
                <a:schemeClr val="tx1"/>
              </a:solidFill>
            </a:rPr>
            <a:t>SaaS</a:t>
          </a:r>
          <a:endParaRPr lang="en-US" altLang="zh-CN" sz="2000" b="1" dirty="0" smtClean="0">
            <a:solidFill>
              <a:schemeClr val="tx1"/>
            </a:solidFill>
          </a:endParaRPr>
        </a:p>
        <a:p>
          <a:r>
            <a:rPr lang="zh-CN" altLang="en-US" sz="2000" b="1" dirty="0" smtClean="0">
              <a:solidFill>
                <a:schemeClr val="tx1"/>
              </a:solidFill>
            </a:rPr>
            <a:t>特征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72A18983-F9A9-4CD6-AC83-A5E6D0AF1A9C}" type="parTrans" cxnId="{C809F27C-762D-40F8-92CC-E2542F28E389}">
      <dgm:prSet/>
      <dgm:spPr/>
      <dgm:t>
        <a:bodyPr/>
        <a:lstStyle/>
        <a:p>
          <a:endParaRPr lang="zh-CN" altLang="en-US"/>
        </a:p>
      </dgm:t>
    </dgm:pt>
    <dgm:pt modelId="{B2F8F62C-4222-4DEB-90EE-8C5DF64D803C}" type="sibTrans" cxnId="{C809F27C-762D-40F8-92CC-E2542F28E389}">
      <dgm:prSet/>
      <dgm:spPr/>
      <dgm:t>
        <a:bodyPr/>
        <a:lstStyle/>
        <a:p>
          <a:endParaRPr lang="zh-CN" altLang="en-US"/>
        </a:p>
      </dgm:t>
    </dgm:pt>
    <dgm:pt modelId="{71148DFD-9F35-4BC4-B712-EDC3D0FC64DC}">
      <dgm:prSet phldrT="[文本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a:ln>
      </dgm:spPr>
      <dgm:t>
        <a:bodyPr/>
        <a:lstStyle/>
        <a:p>
          <a:r>
            <a:rPr lang="zh-CN" altLang="en-US" sz="1800" dirty="0" smtClean="0"/>
            <a:t>单实例多租赁</a:t>
          </a:r>
          <a:endParaRPr lang="zh-CN" altLang="en-US" sz="1800" dirty="0"/>
        </a:p>
      </dgm:t>
    </dgm:pt>
    <dgm:pt modelId="{113B204E-989F-4C69-9C6A-AC62125A880F}" type="parTrans" cxnId="{0CA09F98-52F6-46DF-8B4F-68EAA800F6DB}">
      <dgm:prSet/>
      <dgm:spPr/>
      <dgm:t>
        <a:bodyPr/>
        <a:lstStyle/>
        <a:p>
          <a:endParaRPr lang="zh-CN" altLang="en-US"/>
        </a:p>
      </dgm:t>
    </dgm:pt>
    <dgm:pt modelId="{A7802B49-EC8F-41D3-AF71-E3C5898AE156}" type="sibTrans" cxnId="{0CA09F98-52F6-46DF-8B4F-68EAA800F6DB}">
      <dgm:prSet/>
      <dgm:spPr/>
      <dgm:t>
        <a:bodyPr/>
        <a:lstStyle/>
        <a:p>
          <a:endParaRPr lang="zh-CN" altLang="en-US"/>
        </a:p>
      </dgm:t>
    </dgm:pt>
    <dgm:pt modelId="{05D50733-2C69-40FB-A15E-4AAC2A6B3167}">
      <dgm:prSet phldrT="[文本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a:ln>
      </dgm:spPr>
      <dgm:t>
        <a:bodyPr/>
        <a:lstStyle/>
        <a:p>
          <a:r>
            <a:rPr lang="zh-CN" altLang="en-US" sz="1800" dirty="0" smtClean="0"/>
            <a:t>基于一个</a:t>
          </a:r>
          <a:r>
            <a:rPr lang="en-US" altLang="zh-CN" sz="1800" dirty="0" err="1" smtClean="0"/>
            <a:t>SaaS</a:t>
          </a:r>
          <a:r>
            <a:rPr lang="zh-CN" altLang="en-US" sz="1800" dirty="0" smtClean="0"/>
            <a:t>应用标准共享模式－</a:t>
          </a:r>
          <a:r>
            <a:rPr lang="en-US" altLang="zh-CN" sz="1800" dirty="0" smtClean="0"/>
            <a:t>&gt;</a:t>
          </a:r>
          <a:r>
            <a:rPr lang="zh-CN" altLang="en-US" sz="1800" dirty="0" smtClean="0"/>
            <a:t>多个独立模式下的多租户数据</a:t>
          </a:r>
          <a:endParaRPr lang="zh-CN" altLang="en-US" sz="1800" dirty="0"/>
        </a:p>
      </dgm:t>
    </dgm:pt>
    <dgm:pt modelId="{550B641D-DCCE-490C-B62B-EC02028AF4EB}" type="parTrans" cxnId="{04CC118C-BF91-4B46-B3B2-009FBE9B4408}">
      <dgm:prSet/>
      <dgm:spPr/>
      <dgm:t>
        <a:bodyPr/>
        <a:lstStyle/>
        <a:p>
          <a:endParaRPr lang="zh-CN" altLang="en-US"/>
        </a:p>
      </dgm:t>
    </dgm:pt>
    <dgm:pt modelId="{F62F8CB1-F432-412B-97C3-CC388FCBBF15}" type="sibTrans" cxnId="{04CC118C-BF91-4B46-B3B2-009FBE9B4408}">
      <dgm:prSet/>
      <dgm:spPr/>
      <dgm:t>
        <a:bodyPr/>
        <a:lstStyle/>
        <a:p>
          <a:endParaRPr lang="zh-CN" altLang="en-US"/>
        </a:p>
      </dgm:t>
    </dgm:pt>
    <dgm:pt modelId="{94F6A3FB-C6BA-4389-9714-1292F000BFD3}">
      <dgm:prSet phldrT="[文本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多租户数据存储的实现方式</a:t>
          </a:r>
          <a:endParaRPr lang="zh-CN" altLang="en-US" b="1" dirty="0">
            <a:solidFill>
              <a:schemeClr val="tx1"/>
            </a:solidFill>
          </a:endParaRPr>
        </a:p>
      </dgm:t>
    </dgm:pt>
    <dgm:pt modelId="{BDE5135F-D7FC-4C5F-BB9E-D84734FEDBBB}" type="parTrans" cxnId="{85AEA0B1-91CD-4547-89FA-33E858418B5D}">
      <dgm:prSet/>
      <dgm:spPr/>
      <dgm:t>
        <a:bodyPr/>
        <a:lstStyle/>
        <a:p>
          <a:endParaRPr lang="zh-CN" altLang="en-US"/>
        </a:p>
      </dgm:t>
    </dgm:pt>
    <dgm:pt modelId="{F6D3EFF1-1885-49A3-AC3E-B1B92D8FDFB4}" type="sibTrans" cxnId="{85AEA0B1-91CD-4547-89FA-33E858418B5D}">
      <dgm:prSet/>
      <dgm:spPr/>
      <dgm:t>
        <a:bodyPr/>
        <a:lstStyle/>
        <a:p>
          <a:endParaRPr lang="zh-CN" altLang="en-US"/>
        </a:p>
      </dgm:t>
    </dgm:pt>
    <dgm:pt modelId="{D86406FE-083A-497A-85DB-22C3DD96EE36}">
      <dgm:prSet phldrT="[文本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r>
            <a:rPr lang="zh-CN" altLang="en-US" sz="1800" dirty="0" smtClean="0"/>
            <a:t>独立数据库</a:t>
          </a:r>
          <a:endParaRPr lang="zh-CN" altLang="en-US" sz="1800" dirty="0"/>
        </a:p>
      </dgm:t>
    </dgm:pt>
    <dgm:pt modelId="{72F49AD9-69F6-4AE9-83C3-29594AA794BB}" type="parTrans" cxnId="{F5F459C5-D56A-4F5B-98AF-DDC2C56D2397}">
      <dgm:prSet/>
      <dgm:spPr/>
      <dgm:t>
        <a:bodyPr/>
        <a:lstStyle/>
        <a:p>
          <a:endParaRPr lang="zh-CN" altLang="en-US"/>
        </a:p>
      </dgm:t>
    </dgm:pt>
    <dgm:pt modelId="{D276AF21-CE5D-4E54-BC26-DCE2C555412C}" type="sibTrans" cxnId="{F5F459C5-D56A-4F5B-98AF-DDC2C56D2397}">
      <dgm:prSet/>
      <dgm:spPr/>
      <dgm:t>
        <a:bodyPr/>
        <a:lstStyle/>
        <a:p>
          <a:endParaRPr lang="zh-CN" altLang="en-US"/>
        </a:p>
      </dgm:t>
    </dgm:pt>
    <dgm:pt modelId="{D878F19A-9EB0-479B-ADC7-435373A8D5E2}">
      <dgm:prSet phldrT="[文本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r>
            <a:rPr lang="zh-CN" altLang="en-US" sz="1800" dirty="0" smtClean="0"/>
            <a:t>共享数据库独立模式</a:t>
          </a:r>
          <a:endParaRPr lang="zh-CN" altLang="en-US" sz="1800" dirty="0"/>
        </a:p>
      </dgm:t>
    </dgm:pt>
    <dgm:pt modelId="{FDD492A3-D6D9-4223-81C2-53236D1A4EB1}" type="parTrans" cxnId="{92497B26-F880-4A23-8A26-3A2A39FA9451}">
      <dgm:prSet/>
      <dgm:spPr/>
      <dgm:t>
        <a:bodyPr/>
        <a:lstStyle/>
        <a:p>
          <a:endParaRPr lang="zh-CN" altLang="en-US"/>
        </a:p>
      </dgm:t>
    </dgm:pt>
    <dgm:pt modelId="{05241CE5-6DD2-4703-B7E0-32A3BA20D03B}" type="sibTrans" cxnId="{92497B26-F880-4A23-8A26-3A2A39FA9451}">
      <dgm:prSet/>
      <dgm:spPr/>
      <dgm:t>
        <a:bodyPr/>
        <a:lstStyle/>
        <a:p>
          <a:endParaRPr lang="zh-CN" altLang="en-US"/>
        </a:p>
      </dgm:t>
    </dgm:pt>
    <dgm:pt modelId="{48B5DEA2-505F-41E1-B1AA-4EACB9BA5920}">
      <dgm:prSet phldrT="[文本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en-US" altLang="zh-CN" sz="1800" b="1" dirty="0" err="1" smtClean="0">
              <a:solidFill>
                <a:schemeClr val="tx1"/>
              </a:solidFill>
            </a:rPr>
            <a:t>SaaS</a:t>
          </a:r>
          <a:r>
            <a:rPr lang="zh-CN" altLang="en-US" sz="1800" b="1" dirty="0" smtClean="0">
              <a:solidFill>
                <a:schemeClr val="tx1"/>
              </a:solidFill>
            </a:rPr>
            <a:t>应用交付平台</a:t>
          </a:r>
          <a:endParaRPr lang="zh-CN" altLang="en-US" sz="1800" b="1" dirty="0">
            <a:solidFill>
              <a:schemeClr val="tx1"/>
            </a:solidFill>
          </a:endParaRPr>
        </a:p>
      </dgm:t>
    </dgm:pt>
    <dgm:pt modelId="{868541D7-C564-4186-AB18-E061D1F55265}" type="parTrans" cxnId="{6FF64BF2-FE3E-454F-BFBB-C5D0637A10A4}">
      <dgm:prSet/>
      <dgm:spPr/>
      <dgm:t>
        <a:bodyPr/>
        <a:lstStyle/>
        <a:p>
          <a:endParaRPr lang="zh-CN" altLang="en-US"/>
        </a:p>
      </dgm:t>
    </dgm:pt>
    <dgm:pt modelId="{19C8BC03-86EB-4632-AC75-12657B7A524F}" type="sibTrans" cxnId="{6FF64BF2-FE3E-454F-BFBB-C5D0637A10A4}">
      <dgm:prSet/>
      <dgm:spPr/>
      <dgm:t>
        <a:bodyPr/>
        <a:lstStyle/>
        <a:p>
          <a:endParaRPr lang="zh-CN" altLang="en-US"/>
        </a:p>
      </dgm:t>
    </dgm:pt>
    <dgm:pt modelId="{5D14C7C1-EAAF-42A3-A459-C4C2AF26CA25}">
      <dgm:prSet phldrT="[文本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zh-CN" altLang="en-US" sz="1800" dirty="0" smtClean="0"/>
            <a:t>平台租户数目和租户信息量几何增长</a:t>
          </a:r>
          <a:endParaRPr lang="zh-CN" altLang="en-US" sz="1800" dirty="0"/>
        </a:p>
      </dgm:t>
    </dgm:pt>
    <dgm:pt modelId="{D462CA0C-54CD-40AE-B1E9-746C56B29AB0}" type="parTrans" cxnId="{F1FAA7DF-F45C-4942-B24C-BF2D894D8B68}">
      <dgm:prSet/>
      <dgm:spPr/>
      <dgm:t>
        <a:bodyPr/>
        <a:lstStyle/>
        <a:p>
          <a:endParaRPr lang="zh-CN" altLang="en-US"/>
        </a:p>
      </dgm:t>
    </dgm:pt>
    <dgm:pt modelId="{7FB054C0-4245-495C-9DBE-5E3280B9A323}" type="sibTrans" cxnId="{F1FAA7DF-F45C-4942-B24C-BF2D894D8B68}">
      <dgm:prSet/>
      <dgm:spPr/>
      <dgm:t>
        <a:bodyPr/>
        <a:lstStyle/>
        <a:p>
          <a:endParaRPr lang="zh-CN" altLang="en-US"/>
        </a:p>
      </dgm:t>
    </dgm:pt>
    <dgm:pt modelId="{06189ECB-1D77-4E6A-B125-7E98CEEA0DBB}">
      <dgm:prSet phldrT="[文本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zh-CN" altLang="en-US" sz="1800" dirty="0" smtClean="0"/>
            <a:t>平台的数据管理由单节点往云中多节点转变</a:t>
          </a:r>
          <a:endParaRPr lang="zh-CN" altLang="en-US" sz="1800" dirty="0"/>
        </a:p>
      </dgm:t>
    </dgm:pt>
    <dgm:pt modelId="{6C9C42BC-66BF-4394-8E76-E330046DBF07}" type="parTrans" cxnId="{6EC3AC16-F572-456E-AC46-0E1D6D6F0A09}">
      <dgm:prSet/>
      <dgm:spPr/>
      <dgm:t>
        <a:bodyPr/>
        <a:lstStyle/>
        <a:p>
          <a:endParaRPr lang="zh-CN" altLang="en-US"/>
        </a:p>
      </dgm:t>
    </dgm:pt>
    <dgm:pt modelId="{FE70E49F-45D0-4725-88CD-4A253148EB9C}" type="sibTrans" cxnId="{6EC3AC16-F572-456E-AC46-0E1D6D6F0A09}">
      <dgm:prSet/>
      <dgm:spPr/>
      <dgm:t>
        <a:bodyPr/>
        <a:lstStyle/>
        <a:p>
          <a:endParaRPr lang="zh-CN" altLang="en-US"/>
        </a:p>
      </dgm:t>
    </dgm:pt>
    <dgm:pt modelId="{118B9990-B45B-4C19-9E2C-2F4D62773F45}">
      <dgm:prSet phldrT="[文本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r>
            <a:rPr lang="zh-CN" altLang="en-US" sz="1800" dirty="0" smtClean="0"/>
            <a:t>共享数据库共享模式</a:t>
          </a:r>
          <a:endParaRPr lang="zh-CN" altLang="en-US" sz="1800" dirty="0"/>
        </a:p>
      </dgm:t>
    </dgm:pt>
    <dgm:pt modelId="{BA4F8E73-655C-4D11-A828-1996F341A128}" type="parTrans" cxnId="{C752AE6C-BBD1-47B8-B41D-DA881E260B17}">
      <dgm:prSet/>
      <dgm:spPr/>
      <dgm:t>
        <a:bodyPr/>
        <a:lstStyle/>
        <a:p>
          <a:endParaRPr lang="zh-CN" altLang="en-US"/>
        </a:p>
      </dgm:t>
    </dgm:pt>
    <dgm:pt modelId="{FD6238F0-11DB-49DC-8FD0-780D4CFE619F}" type="sibTrans" cxnId="{C752AE6C-BBD1-47B8-B41D-DA881E260B17}">
      <dgm:prSet/>
      <dgm:spPr/>
      <dgm:t>
        <a:bodyPr/>
        <a:lstStyle/>
        <a:p>
          <a:endParaRPr lang="zh-CN" altLang="en-US"/>
        </a:p>
      </dgm:t>
    </dgm:pt>
    <dgm:pt modelId="{B08940E9-4906-485B-87D6-8F7EFB9E211E}" type="pres">
      <dgm:prSet presAssocID="{92CFCFE4-7721-4B3A-B8B2-7C07A420A0B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6BE7252-C6DB-47E9-9012-2068C7DD9BB8}" type="pres">
      <dgm:prSet presAssocID="{4F4A990D-12DB-4211-9A60-AAEA3BB06F75}" presName="composite" presStyleCnt="0"/>
      <dgm:spPr/>
      <dgm:t>
        <a:bodyPr/>
        <a:lstStyle/>
        <a:p>
          <a:endParaRPr lang="zh-CN" altLang="en-US"/>
        </a:p>
      </dgm:t>
    </dgm:pt>
    <dgm:pt modelId="{9A8EF8F2-72BC-4E9E-8F42-32E1A3BAA20C}" type="pres">
      <dgm:prSet presAssocID="{4F4A990D-12DB-4211-9A60-AAEA3BB06F7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C97A14-82C0-4996-92B2-C58C52B32963}" type="pres">
      <dgm:prSet presAssocID="{4F4A990D-12DB-4211-9A60-AAEA3BB06F7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C83C3-6BC0-4D08-867E-BE00A18EEC5A}" type="pres">
      <dgm:prSet presAssocID="{B2F8F62C-4222-4DEB-90EE-8C5DF64D803C}" presName="sp" presStyleCnt="0"/>
      <dgm:spPr/>
      <dgm:t>
        <a:bodyPr/>
        <a:lstStyle/>
        <a:p>
          <a:endParaRPr lang="zh-CN" altLang="en-US"/>
        </a:p>
      </dgm:t>
    </dgm:pt>
    <dgm:pt modelId="{57620702-6C5E-4D2D-AD1E-F3D1A76B79EA}" type="pres">
      <dgm:prSet presAssocID="{94F6A3FB-C6BA-4389-9714-1292F000BFD3}" presName="composite" presStyleCnt="0"/>
      <dgm:spPr/>
      <dgm:t>
        <a:bodyPr/>
        <a:lstStyle/>
        <a:p>
          <a:endParaRPr lang="zh-CN" altLang="en-US"/>
        </a:p>
      </dgm:t>
    </dgm:pt>
    <dgm:pt modelId="{60DBE987-D371-461B-87B2-AF3687183CE2}" type="pres">
      <dgm:prSet presAssocID="{94F6A3FB-C6BA-4389-9714-1292F000BFD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C70E2F-0B50-4F4E-8784-4B320A1DAC55}" type="pres">
      <dgm:prSet presAssocID="{94F6A3FB-C6BA-4389-9714-1292F000BFD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925A33-5BA1-4265-B1B5-DEC40017BF4F}" type="pres">
      <dgm:prSet presAssocID="{F6D3EFF1-1885-49A3-AC3E-B1B92D8FDFB4}" presName="sp" presStyleCnt="0"/>
      <dgm:spPr/>
      <dgm:t>
        <a:bodyPr/>
        <a:lstStyle/>
        <a:p>
          <a:endParaRPr lang="zh-CN" altLang="en-US"/>
        </a:p>
      </dgm:t>
    </dgm:pt>
    <dgm:pt modelId="{1296DCC1-BBF3-40AF-9D13-CFD03029423A}" type="pres">
      <dgm:prSet presAssocID="{48B5DEA2-505F-41E1-B1AA-4EACB9BA5920}" presName="composite" presStyleCnt="0"/>
      <dgm:spPr/>
      <dgm:t>
        <a:bodyPr/>
        <a:lstStyle/>
        <a:p>
          <a:endParaRPr lang="zh-CN" altLang="en-US"/>
        </a:p>
      </dgm:t>
    </dgm:pt>
    <dgm:pt modelId="{6B6A09AF-A0A5-448A-9AC8-B3A18FD82192}" type="pres">
      <dgm:prSet presAssocID="{48B5DEA2-505F-41E1-B1AA-4EACB9BA592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A619D6-2267-46CF-8DBC-231A8DDA15A1}" type="pres">
      <dgm:prSet presAssocID="{48B5DEA2-505F-41E1-B1AA-4EACB9BA592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EC3AC16-F572-456E-AC46-0E1D6D6F0A09}" srcId="{48B5DEA2-505F-41E1-B1AA-4EACB9BA5920}" destId="{06189ECB-1D77-4E6A-B125-7E98CEEA0DBB}" srcOrd="1" destOrd="0" parTransId="{6C9C42BC-66BF-4394-8E76-E330046DBF07}" sibTransId="{FE70E49F-45D0-4725-88CD-4A253148EB9C}"/>
    <dgm:cxn modelId="{C809F27C-762D-40F8-92CC-E2542F28E389}" srcId="{92CFCFE4-7721-4B3A-B8B2-7C07A420A0BF}" destId="{4F4A990D-12DB-4211-9A60-AAEA3BB06F75}" srcOrd="0" destOrd="0" parTransId="{72A18983-F9A9-4CD6-AC83-A5E6D0AF1A9C}" sibTransId="{B2F8F62C-4222-4DEB-90EE-8C5DF64D803C}"/>
    <dgm:cxn modelId="{7C4B9BF6-49A4-4D30-8D74-5E325B3339C6}" type="presOf" srcId="{D878F19A-9EB0-479B-ADC7-435373A8D5E2}" destId="{26C70E2F-0B50-4F4E-8784-4B320A1DAC55}" srcOrd="0" destOrd="1" presId="urn:microsoft.com/office/officeart/2005/8/layout/chevron2"/>
    <dgm:cxn modelId="{F5F459C5-D56A-4F5B-98AF-DDC2C56D2397}" srcId="{94F6A3FB-C6BA-4389-9714-1292F000BFD3}" destId="{D86406FE-083A-497A-85DB-22C3DD96EE36}" srcOrd="0" destOrd="0" parTransId="{72F49AD9-69F6-4AE9-83C3-29594AA794BB}" sibTransId="{D276AF21-CE5D-4E54-BC26-DCE2C555412C}"/>
    <dgm:cxn modelId="{ED9E5359-845B-402B-8239-E36F7B66A401}" type="presOf" srcId="{71148DFD-9F35-4BC4-B712-EDC3D0FC64DC}" destId="{D4C97A14-82C0-4996-92B2-C58C52B32963}" srcOrd="0" destOrd="0" presId="urn:microsoft.com/office/officeart/2005/8/layout/chevron2"/>
    <dgm:cxn modelId="{75CDB915-412D-4D79-910A-0DDA8423AE3C}" type="presOf" srcId="{5D14C7C1-EAAF-42A3-A459-C4C2AF26CA25}" destId="{6BA619D6-2267-46CF-8DBC-231A8DDA15A1}" srcOrd="0" destOrd="0" presId="urn:microsoft.com/office/officeart/2005/8/layout/chevron2"/>
    <dgm:cxn modelId="{B3726549-35D3-492D-9FE8-839F978EE3E6}" type="presOf" srcId="{92CFCFE4-7721-4B3A-B8B2-7C07A420A0BF}" destId="{B08940E9-4906-485B-87D6-8F7EFB9E211E}" srcOrd="0" destOrd="0" presId="urn:microsoft.com/office/officeart/2005/8/layout/chevron2"/>
    <dgm:cxn modelId="{0CA09F98-52F6-46DF-8B4F-68EAA800F6DB}" srcId="{4F4A990D-12DB-4211-9A60-AAEA3BB06F75}" destId="{71148DFD-9F35-4BC4-B712-EDC3D0FC64DC}" srcOrd="0" destOrd="0" parTransId="{113B204E-989F-4C69-9C6A-AC62125A880F}" sibTransId="{A7802B49-EC8F-41D3-AF71-E3C5898AE156}"/>
    <dgm:cxn modelId="{995C5BAC-CFD1-47AE-8276-2625B56B6520}" type="presOf" srcId="{D86406FE-083A-497A-85DB-22C3DD96EE36}" destId="{26C70E2F-0B50-4F4E-8784-4B320A1DAC55}" srcOrd="0" destOrd="0" presId="urn:microsoft.com/office/officeart/2005/8/layout/chevron2"/>
    <dgm:cxn modelId="{6FF64BF2-FE3E-454F-BFBB-C5D0637A10A4}" srcId="{92CFCFE4-7721-4B3A-B8B2-7C07A420A0BF}" destId="{48B5DEA2-505F-41E1-B1AA-4EACB9BA5920}" srcOrd="2" destOrd="0" parTransId="{868541D7-C564-4186-AB18-E061D1F55265}" sibTransId="{19C8BC03-86EB-4632-AC75-12657B7A524F}"/>
    <dgm:cxn modelId="{30761BB6-BCAA-433C-9112-C4CBDBC75DB6}" type="presOf" srcId="{118B9990-B45B-4C19-9E2C-2F4D62773F45}" destId="{26C70E2F-0B50-4F4E-8784-4B320A1DAC55}" srcOrd="0" destOrd="2" presId="urn:microsoft.com/office/officeart/2005/8/layout/chevron2"/>
    <dgm:cxn modelId="{85AEA0B1-91CD-4547-89FA-33E858418B5D}" srcId="{92CFCFE4-7721-4B3A-B8B2-7C07A420A0BF}" destId="{94F6A3FB-C6BA-4389-9714-1292F000BFD3}" srcOrd="1" destOrd="0" parTransId="{BDE5135F-D7FC-4C5F-BB9E-D84734FEDBBB}" sibTransId="{F6D3EFF1-1885-49A3-AC3E-B1B92D8FDFB4}"/>
    <dgm:cxn modelId="{BBBA6324-6F84-4873-94C8-FE8CDB7585A4}" type="presOf" srcId="{4F4A990D-12DB-4211-9A60-AAEA3BB06F75}" destId="{9A8EF8F2-72BC-4E9E-8F42-32E1A3BAA20C}" srcOrd="0" destOrd="0" presId="urn:microsoft.com/office/officeart/2005/8/layout/chevron2"/>
    <dgm:cxn modelId="{04CC118C-BF91-4B46-B3B2-009FBE9B4408}" srcId="{4F4A990D-12DB-4211-9A60-AAEA3BB06F75}" destId="{05D50733-2C69-40FB-A15E-4AAC2A6B3167}" srcOrd="1" destOrd="0" parTransId="{550B641D-DCCE-490C-B62B-EC02028AF4EB}" sibTransId="{F62F8CB1-F432-412B-97C3-CC388FCBBF15}"/>
    <dgm:cxn modelId="{C752AE6C-BBD1-47B8-B41D-DA881E260B17}" srcId="{94F6A3FB-C6BA-4389-9714-1292F000BFD3}" destId="{118B9990-B45B-4C19-9E2C-2F4D62773F45}" srcOrd="2" destOrd="0" parTransId="{BA4F8E73-655C-4D11-A828-1996F341A128}" sibTransId="{FD6238F0-11DB-49DC-8FD0-780D4CFE619F}"/>
    <dgm:cxn modelId="{BD7EDC52-0845-4FCF-B8B7-29E9FF06E605}" type="presOf" srcId="{94F6A3FB-C6BA-4389-9714-1292F000BFD3}" destId="{60DBE987-D371-461B-87B2-AF3687183CE2}" srcOrd="0" destOrd="0" presId="urn:microsoft.com/office/officeart/2005/8/layout/chevron2"/>
    <dgm:cxn modelId="{2EA84ECF-1D66-46F0-8863-C545AAE9B67B}" type="presOf" srcId="{48B5DEA2-505F-41E1-B1AA-4EACB9BA5920}" destId="{6B6A09AF-A0A5-448A-9AC8-B3A18FD82192}" srcOrd="0" destOrd="0" presId="urn:microsoft.com/office/officeart/2005/8/layout/chevron2"/>
    <dgm:cxn modelId="{6AA7BB68-ADDE-43A1-B275-5854137EF0D7}" type="presOf" srcId="{05D50733-2C69-40FB-A15E-4AAC2A6B3167}" destId="{D4C97A14-82C0-4996-92B2-C58C52B32963}" srcOrd="0" destOrd="1" presId="urn:microsoft.com/office/officeart/2005/8/layout/chevron2"/>
    <dgm:cxn modelId="{92497B26-F880-4A23-8A26-3A2A39FA9451}" srcId="{94F6A3FB-C6BA-4389-9714-1292F000BFD3}" destId="{D878F19A-9EB0-479B-ADC7-435373A8D5E2}" srcOrd="1" destOrd="0" parTransId="{FDD492A3-D6D9-4223-81C2-53236D1A4EB1}" sibTransId="{05241CE5-6DD2-4703-B7E0-32A3BA20D03B}"/>
    <dgm:cxn modelId="{F1FAA7DF-F45C-4942-B24C-BF2D894D8B68}" srcId="{48B5DEA2-505F-41E1-B1AA-4EACB9BA5920}" destId="{5D14C7C1-EAAF-42A3-A459-C4C2AF26CA25}" srcOrd="0" destOrd="0" parTransId="{D462CA0C-54CD-40AE-B1E9-746C56B29AB0}" sibTransId="{7FB054C0-4245-495C-9DBE-5E3280B9A323}"/>
    <dgm:cxn modelId="{A09D4854-B9A1-4988-A510-069093CCE5CC}" type="presOf" srcId="{06189ECB-1D77-4E6A-B125-7E98CEEA0DBB}" destId="{6BA619D6-2267-46CF-8DBC-231A8DDA15A1}" srcOrd="0" destOrd="1" presId="urn:microsoft.com/office/officeart/2005/8/layout/chevron2"/>
    <dgm:cxn modelId="{2899DC1F-78F7-4385-A6EF-B269795E8FE5}" type="presParOf" srcId="{B08940E9-4906-485B-87D6-8F7EFB9E211E}" destId="{E6BE7252-C6DB-47E9-9012-2068C7DD9BB8}" srcOrd="0" destOrd="0" presId="urn:microsoft.com/office/officeart/2005/8/layout/chevron2"/>
    <dgm:cxn modelId="{E55E6E15-A615-4303-8531-F17AA68DD8E0}" type="presParOf" srcId="{E6BE7252-C6DB-47E9-9012-2068C7DD9BB8}" destId="{9A8EF8F2-72BC-4E9E-8F42-32E1A3BAA20C}" srcOrd="0" destOrd="0" presId="urn:microsoft.com/office/officeart/2005/8/layout/chevron2"/>
    <dgm:cxn modelId="{EE912837-830D-4215-BADF-C6FC9142C709}" type="presParOf" srcId="{E6BE7252-C6DB-47E9-9012-2068C7DD9BB8}" destId="{D4C97A14-82C0-4996-92B2-C58C52B32963}" srcOrd="1" destOrd="0" presId="urn:microsoft.com/office/officeart/2005/8/layout/chevron2"/>
    <dgm:cxn modelId="{BC476801-A522-4993-87E8-94491ACC740F}" type="presParOf" srcId="{B08940E9-4906-485B-87D6-8F7EFB9E211E}" destId="{CE5C83C3-6BC0-4D08-867E-BE00A18EEC5A}" srcOrd="1" destOrd="0" presId="urn:microsoft.com/office/officeart/2005/8/layout/chevron2"/>
    <dgm:cxn modelId="{F70EFCAC-0122-49E2-A6A2-E18A75C13C00}" type="presParOf" srcId="{B08940E9-4906-485B-87D6-8F7EFB9E211E}" destId="{57620702-6C5E-4D2D-AD1E-F3D1A76B79EA}" srcOrd="2" destOrd="0" presId="urn:microsoft.com/office/officeart/2005/8/layout/chevron2"/>
    <dgm:cxn modelId="{FF50C2FC-3D9A-402A-8E16-8335B933B0EB}" type="presParOf" srcId="{57620702-6C5E-4D2D-AD1E-F3D1A76B79EA}" destId="{60DBE987-D371-461B-87B2-AF3687183CE2}" srcOrd="0" destOrd="0" presId="urn:microsoft.com/office/officeart/2005/8/layout/chevron2"/>
    <dgm:cxn modelId="{542C4C4C-B2CF-4A61-ACFD-FE93E79C4768}" type="presParOf" srcId="{57620702-6C5E-4D2D-AD1E-F3D1A76B79EA}" destId="{26C70E2F-0B50-4F4E-8784-4B320A1DAC55}" srcOrd="1" destOrd="0" presId="urn:microsoft.com/office/officeart/2005/8/layout/chevron2"/>
    <dgm:cxn modelId="{2E3D7BD8-9E2D-4A9C-B419-38AD6E189181}" type="presParOf" srcId="{B08940E9-4906-485B-87D6-8F7EFB9E211E}" destId="{6B925A33-5BA1-4265-B1B5-DEC40017BF4F}" srcOrd="3" destOrd="0" presId="urn:microsoft.com/office/officeart/2005/8/layout/chevron2"/>
    <dgm:cxn modelId="{75656EEA-7EE5-4733-A340-F677928E9F21}" type="presParOf" srcId="{B08940E9-4906-485B-87D6-8F7EFB9E211E}" destId="{1296DCC1-BBF3-40AF-9D13-CFD03029423A}" srcOrd="4" destOrd="0" presId="urn:microsoft.com/office/officeart/2005/8/layout/chevron2"/>
    <dgm:cxn modelId="{562AD7CD-2286-486C-A07D-9D32CE482E8F}" type="presParOf" srcId="{1296DCC1-BBF3-40AF-9D13-CFD03029423A}" destId="{6B6A09AF-A0A5-448A-9AC8-B3A18FD82192}" srcOrd="0" destOrd="0" presId="urn:microsoft.com/office/officeart/2005/8/layout/chevron2"/>
    <dgm:cxn modelId="{C1A2D323-A47D-4910-91E5-55D2C32C28E0}" type="presParOf" srcId="{1296DCC1-BBF3-40AF-9D13-CFD03029423A}" destId="{6BA619D6-2267-46CF-8DBC-231A8DDA15A1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CAADE5-ED63-4AD9-8670-B987E0E28E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244F6C1-E1E3-4B78-8127-584FCAEECBFF}">
      <dgm:prSet phldrT="[文本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zh-CN" altLang="en-US" sz="2000" b="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rPr>
            <a:t>共享数据库共享模式下的多租户数据，如何在云中多节点合理分布，实现系统动态扩展性的同时，降低事务型</a:t>
          </a:r>
          <a:r>
            <a:rPr lang="en-US" altLang="zh-CN" sz="2000" b="0" dirty="0" err="1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rPr>
            <a:t>SaaS</a:t>
          </a:r>
          <a:r>
            <a:rPr lang="zh-CN" altLang="en-US" sz="2000" b="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rPr>
            <a:t>应用的分布式代价。</a:t>
          </a:r>
          <a:endParaRPr lang="zh-CN" altLang="en-US" sz="2000" b="0" dirty="0">
            <a:solidFill>
              <a:schemeClr val="tx1"/>
            </a:solidFill>
            <a:latin typeface="华文楷体" pitchFamily="2" charset="-122"/>
            <a:ea typeface="华文楷体" pitchFamily="2" charset="-122"/>
          </a:endParaRPr>
        </a:p>
      </dgm:t>
    </dgm:pt>
    <dgm:pt modelId="{F947A88D-B858-4103-A4C4-4BE308812DF1}" type="parTrans" cxnId="{6DFEAF59-A1E6-4726-88B0-5B3CDB8C54D0}">
      <dgm:prSet/>
      <dgm:spPr/>
      <dgm:t>
        <a:bodyPr/>
        <a:lstStyle/>
        <a:p>
          <a:endParaRPr lang="zh-CN" altLang="en-US"/>
        </a:p>
      </dgm:t>
    </dgm:pt>
    <dgm:pt modelId="{A97AC1F8-7E5C-4DBD-8BCF-B8C5A46A0A0D}" type="sibTrans" cxnId="{6DFEAF59-A1E6-4726-88B0-5B3CDB8C54D0}">
      <dgm:prSet/>
      <dgm:spPr/>
      <dgm:t>
        <a:bodyPr/>
        <a:lstStyle/>
        <a:p>
          <a:endParaRPr lang="zh-CN" altLang="en-US"/>
        </a:p>
      </dgm:t>
    </dgm:pt>
    <dgm:pt modelId="{8D87BEA8-A4F7-4736-9BAA-38C146484572}" type="pres">
      <dgm:prSet presAssocID="{FCCAADE5-ED63-4AD9-8670-B987E0E28E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79ED39-E534-4096-A8D6-250D6E99E38A}" type="pres">
      <dgm:prSet presAssocID="{C244F6C1-E1E3-4B78-8127-584FCAEECBFF}" presName="parentText" presStyleLbl="node1" presStyleIdx="0" presStyleCnt="1" custScaleY="85511" custLinFactNeighborX="847" custLinFactNeighborY="-529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EF04E05-F2E8-4A5D-9D07-6E38D4177A2A}" type="presOf" srcId="{FCCAADE5-ED63-4AD9-8670-B987E0E28EFF}" destId="{8D87BEA8-A4F7-4736-9BAA-38C146484572}" srcOrd="0" destOrd="0" presId="urn:microsoft.com/office/officeart/2005/8/layout/vList2"/>
    <dgm:cxn modelId="{3574AD55-55BA-47C4-AF1A-146F0CE6CC8C}" type="presOf" srcId="{C244F6C1-E1E3-4B78-8127-584FCAEECBFF}" destId="{1F79ED39-E534-4096-A8D6-250D6E99E38A}" srcOrd="0" destOrd="0" presId="urn:microsoft.com/office/officeart/2005/8/layout/vList2"/>
    <dgm:cxn modelId="{6DFEAF59-A1E6-4726-88B0-5B3CDB8C54D0}" srcId="{FCCAADE5-ED63-4AD9-8670-B987E0E28EFF}" destId="{C244F6C1-E1E3-4B78-8127-584FCAEECBFF}" srcOrd="0" destOrd="0" parTransId="{F947A88D-B858-4103-A4C4-4BE308812DF1}" sibTransId="{A97AC1F8-7E5C-4DBD-8BCF-B8C5A46A0A0D}"/>
    <dgm:cxn modelId="{82D16ABD-2D83-40D4-84AB-01F0CE258DEA}" type="presParOf" srcId="{8D87BEA8-A4F7-4736-9BAA-38C146484572}" destId="{1F79ED39-E534-4096-A8D6-250D6E99E38A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2D44C9-EB1E-4FBA-BF21-C8C940460768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ADA2E6F-E4A5-4DF9-B1A9-5E06FDBD602E}">
      <dgm:prSet phldrT="[文本]" custT="1"/>
      <dgm:spPr/>
      <dgm:t>
        <a:bodyPr/>
        <a:lstStyle/>
        <a:p>
          <a:r>
            <a:rPr lang="zh-CN" altLang="en-US" sz="2800" dirty="0" smtClean="0"/>
            <a:t>循环法</a:t>
          </a:r>
          <a:endParaRPr lang="zh-CN" altLang="en-US" sz="2800" dirty="0"/>
        </a:p>
      </dgm:t>
    </dgm:pt>
    <dgm:pt modelId="{3769AAB6-A4BC-43C1-99C8-1EF3E20785EF}" type="parTrans" cxnId="{F883E278-5211-42D5-BDFA-433429B8B152}">
      <dgm:prSet/>
      <dgm:spPr/>
      <dgm:t>
        <a:bodyPr/>
        <a:lstStyle/>
        <a:p>
          <a:endParaRPr lang="zh-CN" altLang="en-US"/>
        </a:p>
      </dgm:t>
    </dgm:pt>
    <dgm:pt modelId="{D6E7CB99-E08A-466D-9430-F3A748D571E4}" type="sibTrans" cxnId="{F883E278-5211-42D5-BDFA-433429B8B152}">
      <dgm:prSet/>
      <dgm:spPr/>
      <dgm:t>
        <a:bodyPr/>
        <a:lstStyle/>
        <a:p>
          <a:endParaRPr lang="zh-CN" altLang="en-US"/>
        </a:p>
      </dgm:t>
    </dgm:pt>
    <dgm:pt modelId="{66638A28-13DD-4425-9C3F-AD4B7F9036EB}">
      <dgm:prSet phldrT="[文本]" custT="1"/>
      <dgm:spPr/>
      <dgm:t>
        <a:bodyPr/>
        <a:lstStyle/>
        <a:p>
          <a:r>
            <a:rPr lang="zh-CN" altLang="en-US" sz="2000" dirty="0" smtClean="0"/>
            <a:t>把连续的元组分配到不同的分区</a:t>
          </a:r>
          <a:endParaRPr lang="zh-CN" altLang="en-US" sz="2000" dirty="0"/>
        </a:p>
      </dgm:t>
    </dgm:pt>
    <dgm:pt modelId="{66C9266E-FC18-40E7-BB25-B8DD7D0943AA}" type="parTrans" cxnId="{1C7B000E-423C-4488-8C54-A195C7393DEE}">
      <dgm:prSet/>
      <dgm:spPr/>
      <dgm:t>
        <a:bodyPr/>
        <a:lstStyle/>
        <a:p>
          <a:endParaRPr lang="zh-CN" altLang="en-US"/>
        </a:p>
      </dgm:t>
    </dgm:pt>
    <dgm:pt modelId="{1A7B0FFE-AC83-49A8-9B5B-49D69CF1CAF4}" type="sibTrans" cxnId="{1C7B000E-423C-4488-8C54-A195C7393DEE}">
      <dgm:prSet/>
      <dgm:spPr/>
      <dgm:t>
        <a:bodyPr/>
        <a:lstStyle/>
        <a:p>
          <a:endParaRPr lang="zh-CN" altLang="en-US"/>
        </a:p>
      </dgm:t>
    </dgm:pt>
    <dgm:pt modelId="{379A7B82-2384-438C-820C-57DF7E569736}">
      <dgm:prSet phldrT="[文本]" custT="1"/>
      <dgm:spPr/>
      <dgm:t>
        <a:bodyPr/>
        <a:lstStyle/>
        <a:p>
          <a:r>
            <a:rPr lang="zh-CN" altLang="en-US" sz="2800" dirty="0" smtClean="0"/>
            <a:t>范围划分</a:t>
          </a:r>
          <a:endParaRPr lang="zh-CN" altLang="en-US" sz="2800" dirty="0"/>
        </a:p>
      </dgm:t>
    </dgm:pt>
    <dgm:pt modelId="{4DB47141-6633-4D1D-BBD6-09D768940596}" type="parTrans" cxnId="{B402D070-FF05-4B58-AF9A-B3CA14D2A655}">
      <dgm:prSet/>
      <dgm:spPr/>
      <dgm:t>
        <a:bodyPr/>
        <a:lstStyle/>
        <a:p>
          <a:endParaRPr lang="zh-CN" altLang="en-US"/>
        </a:p>
      </dgm:t>
    </dgm:pt>
    <dgm:pt modelId="{CA7DFE69-E340-433E-950F-8EC727CB56DA}" type="sibTrans" cxnId="{B402D070-FF05-4B58-AF9A-B3CA14D2A655}">
      <dgm:prSet/>
      <dgm:spPr/>
      <dgm:t>
        <a:bodyPr/>
        <a:lstStyle/>
        <a:p>
          <a:endParaRPr lang="zh-CN" altLang="en-US"/>
        </a:p>
      </dgm:t>
    </dgm:pt>
    <dgm:pt modelId="{E544E779-1BE8-4365-81D6-AE851929C20D}">
      <dgm:prSet phldrT="[文本]" custT="1"/>
      <dgm:spPr/>
      <dgm:t>
        <a:bodyPr/>
        <a:lstStyle/>
        <a:p>
          <a:r>
            <a:rPr lang="zh-CN" altLang="en-US" sz="2000" dirty="0" smtClean="0"/>
            <a:t>根据一组谓词将元组进行划分</a:t>
          </a:r>
          <a:endParaRPr lang="zh-CN" altLang="en-US" sz="2000" dirty="0"/>
        </a:p>
      </dgm:t>
    </dgm:pt>
    <dgm:pt modelId="{932F5B21-E3EB-414D-991C-58C961BA9358}" type="parTrans" cxnId="{97D39834-3F42-4B8D-80A7-38CCD2FF1254}">
      <dgm:prSet/>
      <dgm:spPr/>
      <dgm:t>
        <a:bodyPr/>
        <a:lstStyle/>
        <a:p>
          <a:endParaRPr lang="zh-CN" altLang="en-US"/>
        </a:p>
      </dgm:t>
    </dgm:pt>
    <dgm:pt modelId="{59EAD129-7986-48E3-A417-BD3E1327C822}" type="sibTrans" cxnId="{97D39834-3F42-4B8D-80A7-38CCD2FF1254}">
      <dgm:prSet/>
      <dgm:spPr/>
      <dgm:t>
        <a:bodyPr/>
        <a:lstStyle/>
        <a:p>
          <a:endParaRPr lang="zh-CN" altLang="en-US"/>
        </a:p>
      </dgm:t>
    </dgm:pt>
    <dgm:pt modelId="{32206021-D1AE-483C-9CAC-C0AFB1D8D0C4}">
      <dgm:prSet phldrT="[文本]" custT="1"/>
      <dgm:spPr/>
      <dgm:t>
        <a:bodyPr/>
        <a:lstStyle/>
        <a:p>
          <a:r>
            <a:rPr lang="zh-CN" altLang="en-US" sz="2800" dirty="0" smtClean="0"/>
            <a:t>哈希法</a:t>
          </a:r>
          <a:endParaRPr lang="zh-CN" altLang="en-US" sz="2800" dirty="0"/>
        </a:p>
      </dgm:t>
    </dgm:pt>
    <dgm:pt modelId="{22CC08EB-3085-4A24-9B0B-0E61A8590B69}" type="parTrans" cxnId="{95AB0984-F6E8-4752-9FCB-58313C9D370B}">
      <dgm:prSet/>
      <dgm:spPr/>
      <dgm:t>
        <a:bodyPr/>
        <a:lstStyle/>
        <a:p>
          <a:endParaRPr lang="zh-CN" altLang="en-US"/>
        </a:p>
      </dgm:t>
    </dgm:pt>
    <dgm:pt modelId="{F54F8D05-CE05-4310-A36F-216147BF90DB}" type="sibTrans" cxnId="{95AB0984-F6E8-4752-9FCB-58313C9D370B}">
      <dgm:prSet/>
      <dgm:spPr/>
      <dgm:t>
        <a:bodyPr/>
        <a:lstStyle/>
        <a:p>
          <a:endParaRPr lang="zh-CN" altLang="en-US"/>
        </a:p>
      </dgm:t>
    </dgm:pt>
    <dgm:pt modelId="{5DC9F95B-42FC-4EAF-997A-BC03881210A4}">
      <dgm:prSet phldrT="[文本]" custT="1"/>
      <dgm:spPr/>
      <dgm:t>
        <a:bodyPr/>
        <a:lstStyle/>
        <a:p>
          <a:r>
            <a:rPr lang="zh-CN" altLang="en-US" sz="2000" dirty="0" smtClean="0"/>
            <a:t>通过计算元组的哈希值将其分配到相应分区</a:t>
          </a:r>
          <a:endParaRPr lang="zh-CN" altLang="en-US" sz="2000" dirty="0"/>
        </a:p>
      </dgm:t>
    </dgm:pt>
    <dgm:pt modelId="{B0134714-6992-4C3D-A6FE-7515843A5EDF}" type="parTrans" cxnId="{913EC103-DD0D-445A-BD81-A17AA30DA90C}">
      <dgm:prSet/>
      <dgm:spPr/>
      <dgm:t>
        <a:bodyPr/>
        <a:lstStyle/>
        <a:p>
          <a:endParaRPr lang="zh-CN" altLang="en-US"/>
        </a:p>
      </dgm:t>
    </dgm:pt>
    <dgm:pt modelId="{08F4DF47-4E5C-4EB2-80AF-81D22F46918E}" type="sibTrans" cxnId="{913EC103-DD0D-445A-BD81-A17AA30DA90C}">
      <dgm:prSet/>
      <dgm:spPr/>
      <dgm:t>
        <a:bodyPr/>
        <a:lstStyle/>
        <a:p>
          <a:endParaRPr lang="zh-CN" altLang="en-US"/>
        </a:p>
      </dgm:t>
    </dgm:pt>
    <dgm:pt modelId="{36DC0B5C-97B0-49A5-86DC-B00C6E358A32}" type="pres">
      <dgm:prSet presAssocID="{F22D44C9-EB1E-4FBA-BF21-C8C9404607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B6CFB3-62D8-4357-920C-4260B5B15F7A}" type="pres">
      <dgm:prSet presAssocID="{8ADA2E6F-E4A5-4DF9-B1A9-5E06FDBD602E}" presName="linNode" presStyleCnt="0"/>
      <dgm:spPr/>
      <dgm:t>
        <a:bodyPr/>
        <a:lstStyle/>
        <a:p>
          <a:endParaRPr lang="zh-CN" altLang="en-US"/>
        </a:p>
      </dgm:t>
    </dgm:pt>
    <dgm:pt modelId="{5CB37F99-12A9-40BB-81B0-2B7035D8317E}" type="pres">
      <dgm:prSet presAssocID="{8ADA2E6F-E4A5-4DF9-B1A9-5E06FDBD602E}" presName="parentText" presStyleLbl="node1" presStyleIdx="0" presStyleCnt="3" custScaleX="54352" custScaleY="21591" custLinFactNeighborX="-2373" custLinFactNeighborY="-4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2DD098-A470-49AB-8D32-8F5E77D715C1}" type="pres">
      <dgm:prSet presAssocID="{8ADA2E6F-E4A5-4DF9-B1A9-5E06FDBD602E}" presName="descendantText" presStyleLbl="alignAccFollowNode1" presStyleIdx="0" presStyleCnt="3" custScaleX="97065" custScaleY="30349" custLinFactNeighborX="11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CE754-151D-4288-8055-B4DD4F659027}" type="pres">
      <dgm:prSet presAssocID="{D6E7CB99-E08A-466D-9430-F3A748D571E4}" presName="sp" presStyleCnt="0"/>
      <dgm:spPr/>
      <dgm:t>
        <a:bodyPr/>
        <a:lstStyle/>
        <a:p>
          <a:endParaRPr lang="zh-CN" altLang="en-US"/>
        </a:p>
      </dgm:t>
    </dgm:pt>
    <dgm:pt modelId="{D533EA96-9491-4A02-8FAE-9EDCE03A43B6}" type="pres">
      <dgm:prSet presAssocID="{379A7B82-2384-438C-820C-57DF7E569736}" presName="linNode" presStyleCnt="0"/>
      <dgm:spPr/>
      <dgm:t>
        <a:bodyPr/>
        <a:lstStyle/>
        <a:p>
          <a:endParaRPr lang="zh-CN" altLang="en-US"/>
        </a:p>
      </dgm:t>
    </dgm:pt>
    <dgm:pt modelId="{0DE5FBFD-8A2E-4D0F-B595-72E62381AF21}" type="pres">
      <dgm:prSet presAssocID="{379A7B82-2384-438C-820C-57DF7E569736}" presName="parentText" presStyleLbl="node1" presStyleIdx="1" presStyleCnt="3" custScaleX="52541" custScaleY="21766" custLinFactNeighborX="-2121" custLinFactNeighborY="-392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8DC2BC-8108-4C0C-8B39-AAA7EBC6AC71}" type="pres">
      <dgm:prSet presAssocID="{379A7B82-2384-438C-820C-57DF7E569736}" presName="descendantText" presStyleLbl="alignAccFollowNode1" presStyleIdx="1" presStyleCnt="3" custScaleY="30443" custLinFactNeighborX="4129" custLinFactNeighborY="-24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76FA19-F7C7-4C59-A37E-F927A4AF7CB9}" type="pres">
      <dgm:prSet presAssocID="{CA7DFE69-E340-433E-950F-8EC727CB56DA}" presName="sp" presStyleCnt="0"/>
      <dgm:spPr/>
      <dgm:t>
        <a:bodyPr/>
        <a:lstStyle/>
        <a:p>
          <a:endParaRPr lang="zh-CN" altLang="en-US"/>
        </a:p>
      </dgm:t>
    </dgm:pt>
    <dgm:pt modelId="{B02592D8-DEE0-4D5A-B5A9-06C068C60C00}" type="pres">
      <dgm:prSet presAssocID="{32206021-D1AE-483C-9CAC-C0AFB1D8D0C4}" presName="linNode" presStyleCnt="0"/>
      <dgm:spPr/>
      <dgm:t>
        <a:bodyPr/>
        <a:lstStyle/>
        <a:p>
          <a:endParaRPr lang="zh-CN" altLang="en-US"/>
        </a:p>
      </dgm:t>
    </dgm:pt>
    <dgm:pt modelId="{D33FDEEB-4B19-4A97-9CB7-2371512EC75E}" type="pres">
      <dgm:prSet presAssocID="{32206021-D1AE-483C-9CAC-C0AFB1D8D0C4}" presName="parentText" presStyleLbl="node1" presStyleIdx="2" presStyleCnt="3" custScaleX="54201" custScaleY="21877" custLinFactNeighborX="-2688" custLinFactNeighborY="-559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2A9FD3-14DA-4735-8649-837C344639A5}" type="pres">
      <dgm:prSet presAssocID="{32206021-D1AE-483C-9CAC-C0AFB1D8D0C4}" presName="descendantText" presStyleLbl="alignAccFollowNode1" presStyleIdx="2" presStyleCnt="3" custScaleX="99066" custScaleY="27613" custLinFactNeighborX="1264" custLinFactNeighborY="-40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54F229-3CA3-4996-A091-25DF83256978}" type="presOf" srcId="{32206021-D1AE-483C-9CAC-C0AFB1D8D0C4}" destId="{D33FDEEB-4B19-4A97-9CB7-2371512EC75E}" srcOrd="0" destOrd="0" presId="urn:microsoft.com/office/officeart/2005/8/layout/vList5"/>
    <dgm:cxn modelId="{1316E1D3-FEFE-4491-ADBA-DE3A5EAD49F0}" type="presOf" srcId="{F22D44C9-EB1E-4FBA-BF21-C8C940460768}" destId="{36DC0B5C-97B0-49A5-86DC-B00C6E358A32}" srcOrd="0" destOrd="0" presId="urn:microsoft.com/office/officeart/2005/8/layout/vList5"/>
    <dgm:cxn modelId="{C41EE994-BEB8-4993-8299-77FD672C0F44}" type="presOf" srcId="{8ADA2E6F-E4A5-4DF9-B1A9-5E06FDBD602E}" destId="{5CB37F99-12A9-40BB-81B0-2B7035D8317E}" srcOrd="0" destOrd="0" presId="urn:microsoft.com/office/officeart/2005/8/layout/vList5"/>
    <dgm:cxn modelId="{1C7B000E-423C-4488-8C54-A195C7393DEE}" srcId="{8ADA2E6F-E4A5-4DF9-B1A9-5E06FDBD602E}" destId="{66638A28-13DD-4425-9C3F-AD4B7F9036EB}" srcOrd="0" destOrd="0" parTransId="{66C9266E-FC18-40E7-BB25-B8DD7D0943AA}" sibTransId="{1A7B0FFE-AC83-49A8-9B5B-49D69CF1CAF4}"/>
    <dgm:cxn modelId="{F883E278-5211-42D5-BDFA-433429B8B152}" srcId="{F22D44C9-EB1E-4FBA-BF21-C8C940460768}" destId="{8ADA2E6F-E4A5-4DF9-B1A9-5E06FDBD602E}" srcOrd="0" destOrd="0" parTransId="{3769AAB6-A4BC-43C1-99C8-1EF3E20785EF}" sibTransId="{D6E7CB99-E08A-466D-9430-F3A748D571E4}"/>
    <dgm:cxn modelId="{F9F4EFC7-953C-4E29-A5FA-EA431F62471B}" type="presOf" srcId="{66638A28-13DD-4425-9C3F-AD4B7F9036EB}" destId="{512DD098-A470-49AB-8D32-8F5E77D715C1}" srcOrd="0" destOrd="0" presId="urn:microsoft.com/office/officeart/2005/8/layout/vList5"/>
    <dgm:cxn modelId="{B402D070-FF05-4B58-AF9A-B3CA14D2A655}" srcId="{F22D44C9-EB1E-4FBA-BF21-C8C940460768}" destId="{379A7B82-2384-438C-820C-57DF7E569736}" srcOrd="1" destOrd="0" parTransId="{4DB47141-6633-4D1D-BBD6-09D768940596}" sibTransId="{CA7DFE69-E340-433E-950F-8EC727CB56DA}"/>
    <dgm:cxn modelId="{95AB0984-F6E8-4752-9FCB-58313C9D370B}" srcId="{F22D44C9-EB1E-4FBA-BF21-C8C940460768}" destId="{32206021-D1AE-483C-9CAC-C0AFB1D8D0C4}" srcOrd="2" destOrd="0" parTransId="{22CC08EB-3085-4A24-9B0B-0E61A8590B69}" sibTransId="{F54F8D05-CE05-4310-A36F-216147BF90DB}"/>
    <dgm:cxn modelId="{36F735D7-2A12-44BC-9C1A-5FA4272E76E1}" type="presOf" srcId="{5DC9F95B-42FC-4EAF-997A-BC03881210A4}" destId="{9D2A9FD3-14DA-4735-8649-837C344639A5}" srcOrd="0" destOrd="0" presId="urn:microsoft.com/office/officeart/2005/8/layout/vList5"/>
    <dgm:cxn modelId="{3317E99F-5A00-42EC-BF9C-A17BC2FF8BAC}" type="presOf" srcId="{E544E779-1BE8-4365-81D6-AE851929C20D}" destId="{758DC2BC-8108-4C0C-8B39-AAA7EBC6AC71}" srcOrd="0" destOrd="0" presId="urn:microsoft.com/office/officeart/2005/8/layout/vList5"/>
    <dgm:cxn modelId="{60378333-51DA-4D0F-93AF-04496AA459CB}" type="presOf" srcId="{379A7B82-2384-438C-820C-57DF7E569736}" destId="{0DE5FBFD-8A2E-4D0F-B595-72E62381AF21}" srcOrd="0" destOrd="0" presId="urn:microsoft.com/office/officeart/2005/8/layout/vList5"/>
    <dgm:cxn modelId="{97D39834-3F42-4B8D-80A7-38CCD2FF1254}" srcId="{379A7B82-2384-438C-820C-57DF7E569736}" destId="{E544E779-1BE8-4365-81D6-AE851929C20D}" srcOrd="0" destOrd="0" parTransId="{932F5B21-E3EB-414D-991C-58C961BA9358}" sibTransId="{59EAD129-7986-48E3-A417-BD3E1327C822}"/>
    <dgm:cxn modelId="{913EC103-DD0D-445A-BD81-A17AA30DA90C}" srcId="{32206021-D1AE-483C-9CAC-C0AFB1D8D0C4}" destId="{5DC9F95B-42FC-4EAF-997A-BC03881210A4}" srcOrd="0" destOrd="0" parTransId="{B0134714-6992-4C3D-A6FE-7515843A5EDF}" sibTransId="{08F4DF47-4E5C-4EB2-80AF-81D22F46918E}"/>
    <dgm:cxn modelId="{4A1A6C24-8514-43B4-95ED-634FFBF9998F}" type="presParOf" srcId="{36DC0B5C-97B0-49A5-86DC-B00C6E358A32}" destId="{17B6CFB3-62D8-4357-920C-4260B5B15F7A}" srcOrd="0" destOrd="0" presId="urn:microsoft.com/office/officeart/2005/8/layout/vList5"/>
    <dgm:cxn modelId="{E59C905D-9F8A-40A4-82F6-D171166C80EB}" type="presParOf" srcId="{17B6CFB3-62D8-4357-920C-4260B5B15F7A}" destId="{5CB37F99-12A9-40BB-81B0-2B7035D8317E}" srcOrd="0" destOrd="0" presId="urn:microsoft.com/office/officeart/2005/8/layout/vList5"/>
    <dgm:cxn modelId="{9B826B6B-EB8E-4641-8ADA-F4EA6E5B82D1}" type="presParOf" srcId="{17B6CFB3-62D8-4357-920C-4260B5B15F7A}" destId="{512DD098-A470-49AB-8D32-8F5E77D715C1}" srcOrd="1" destOrd="0" presId="urn:microsoft.com/office/officeart/2005/8/layout/vList5"/>
    <dgm:cxn modelId="{CADE1297-6972-4091-8CCE-43F63EE3C556}" type="presParOf" srcId="{36DC0B5C-97B0-49A5-86DC-B00C6E358A32}" destId="{438CE754-151D-4288-8055-B4DD4F659027}" srcOrd="1" destOrd="0" presId="urn:microsoft.com/office/officeart/2005/8/layout/vList5"/>
    <dgm:cxn modelId="{0EA3AC3A-4C5E-4A69-BFF3-93D079968AD9}" type="presParOf" srcId="{36DC0B5C-97B0-49A5-86DC-B00C6E358A32}" destId="{D533EA96-9491-4A02-8FAE-9EDCE03A43B6}" srcOrd="2" destOrd="0" presId="urn:microsoft.com/office/officeart/2005/8/layout/vList5"/>
    <dgm:cxn modelId="{54378ACC-25A2-4CB2-AFBE-257813A330E3}" type="presParOf" srcId="{D533EA96-9491-4A02-8FAE-9EDCE03A43B6}" destId="{0DE5FBFD-8A2E-4D0F-B595-72E62381AF21}" srcOrd="0" destOrd="0" presId="urn:microsoft.com/office/officeart/2005/8/layout/vList5"/>
    <dgm:cxn modelId="{A16A21E4-E7B0-4426-BE67-7BE636F7E829}" type="presParOf" srcId="{D533EA96-9491-4A02-8FAE-9EDCE03A43B6}" destId="{758DC2BC-8108-4C0C-8B39-AAA7EBC6AC71}" srcOrd="1" destOrd="0" presId="urn:microsoft.com/office/officeart/2005/8/layout/vList5"/>
    <dgm:cxn modelId="{57CD9C4F-EFD4-48D3-BFAE-B6958EDA93BE}" type="presParOf" srcId="{36DC0B5C-97B0-49A5-86DC-B00C6E358A32}" destId="{6676FA19-F7C7-4C59-A37E-F927A4AF7CB9}" srcOrd="3" destOrd="0" presId="urn:microsoft.com/office/officeart/2005/8/layout/vList5"/>
    <dgm:cxn modelId="{C9E7894C-ABFC-498C-8B93-FDF4385F8294}" type="presParOf" srcId="{36DC0B5C-97B0-49A5-86DC-B00C6E358A32}" destId="{B02592D8-DEE0-4D5A-B5A9-06C068C60C00}" srcOrd="4" destOrd="0" presId="urn:microsoft.com/office/officeart/2005/8/layout/vList5"/>
    <dgm:cxn modelId="{EC768997-F3EB-4968-A7B1-E244F2A40951}" type="presParOf" srcId="{B02592D8-DEE0-4D5A-B5A9-06C068C60C00}" destId="{D33FDEEB-4B19-4A97-9CB7-2371512EC75E}" srcOrd="0" destOrd="0" presId="urn:microsoft.com/office/officeart/2005/8/layout/vList5"/>
    <dgm:cxn modelId="{BE8CBEC0-BA0C-4AF4-93FC-CDA0952C004D}" type="presParOf" srcId="{B02592D8-DEE0-4D5A-B5A9-06C068C60C00}" destId="{9D2A9FD3-14DA-4735-8649-837C344639A5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0" y="4486275"/>
            <a:ext cx="320357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图片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2060848"/>
            <a:ext cx="8064896" cy="1470025"/>
          </a:xfrm>
        </p:spPr>
        <p:txBody>
          <a:bodyPr/>
          <a:lstStyle/>
          <a:p>
            <a:r>
              <a:rPr lang="en-US" altLang="zh-CN" sz="4000" dirty="0" err="1" smtClean="0"/>
              <a:t>SaaS</a:t>
            </a:r>
            <a:r>
              <a:rPr lang="zh-CN" altLang="en-US" sz="4000" dirty="0" smtClean="0"/>
              <a:t>模式下多租户数据分层模型的研究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55776" y="4293096"/>
            <a:ext cx="5608712" cy="720080"/>
          </a:xfrm>
        </p:spPr>
        <p:txBody>
          <a:bodyPr/>
          <a:lstStyle/>
          <a:p>
            <a:pPr algn="r"/>
            <a:r>
              <a:rPr lang="en-US" altLang="zh-CN" sz="3000" dirty="0" smtClean="0"/>
              <a:t>          </a:t>
            </a:r>
            <a:r>
              <a:rPr lang="zh-CN" altLang="en-US" sz="3000" dirty="0" smtClean="0"/>
              <a:t>李晓娜</a:t>
            </a:r>
            <a:endParaRPr lang="zh-CN" altLang="en-US" sz="3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/>
          <a:lstStyle/>
          <a:p>
            <a:r>
              <a:rPr lang="zh-CN" altLang="en-US" sz="4000" dirty="0" smtClean="0"/>
              <a:t>多租户数据分层模型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00141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模型图</a:t>
            </a:r>
            <a:endParaRPr lang="en-US" altLang="zh-CN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/>
              <a:t>Tenant-level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/>
              <a:t>Group-level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/>
              <a:t>Table-level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/>
              <a:t>Block-level</a:t>
            </a:r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 descr="22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484784"/>
            <a:ext cx="6300192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/>
          <a:lstStyle/>
          <a:p>
            <a:r>
              <a:rPr lang="zh-CN" altLang="en-US" sz="4000" dirty="0" smtClean="0"/>
              <a:t>多租户数据分层模型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5446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800" dirty="0" smtClean="0"/>
              <a:t>模型描述</a:t>
            </a:r>
            <a:endParaRPr lang="en-US" altLang="zh-CN" sz="2800" dirty="0" smtClean="0"/>
          </a:p>
          <a:p>
            <a:r>
              <a:rPr lang="en-US" altLang="zh-CN" sz="2000" dirty="0" smtClean="0"/>
              <a:t>Tenant-level</a:t>
            </a:r>
            <a:r>
              <a:rPr lang="zh-CN" altLang="zh-CN" sz="2000" dirty="0" smtClean="0"/>
              <a:t>层：</a:t>
            </a:r>
            <a:r>
              <a:rPr lang="en-US" altLang="zh-CN" sz="2000" dirty="0" err="1" smtClean="0"/>
              <a:t>DataTable</a:t>
            </a:r>
            <a:r>
              <a:rPr lang="en-US" altLang="zh-CN" sz="2000" dirty="0" smtClean="0"/>
              <a:t>=&lt;</a:t>
            </a:r>
            <a:r>
              <a:rPr lang="zh-CN" altLang="zh-CN" sz="2000" dirty="0" smtClean="0"/>
              <a:t>∪</a:t>
            </a:r>
            <a:r>
              <a:rPr lang="en-US" altLang="zh-CN" sz="2000" dirty="0" smtClean="0"/>
              <a:t>{T-Region(x)}&gt;,</a:t>
            </a:r>
            <a:r>
              <a:rPr lang="zh-CN" altLang="zh-CN" sz="2000" dirty="0" smtClean="0"/>
              <a:t>其中</a:t>
            </a:r>
            <a:r>
              <a:rPr lang="en-US" altLang="zh-CN" sz="2000" dirty="0" smtClean="0"/>
              <a:t>T-Region(x)</a:t>
            </a:r>
            <a:r>
              <a:rPr lang="zh-CN" altLang="zh-CN" sz="2000" dirty="0" smtClean="0"/>
              <a:t>表示属于租户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的所有应用数据的集合。</a:t>
            </a:r>
            <a:endParaRPr lang="en-US" altLang="zh-CN" sz="2000" dirty="0" smtClean="0"/>
          </a:p>
          <a:p>
            <a:r>
              <a:rPr lang="en-US" altLang="zh-CN" sz="2000" dirty="0" smtClean="0"/>
              <a:t>Group-level</a:t>
            </a:r>
            <a:r>
              <a:rPr lang="zh-CN" altLang="zh-CN" sz="2000" dirty="0" smtClean="0"/>
              <a:t>层：</a:t>
            </a:r>
            <a:r>
              <a:rPr lang="en-US" altLang="zh-CN" sz="2000" dirty="0" smtClean="0"/>
              <a:t>T-Region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x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=&lt;</a:t>
            </a:r>
            <a:r>
              <a:rPr lang="zh-CN" altLang="zh-CN" sz="2000" dirty="0" smtClean="0"/>
              <a:t>∪</a:t>
            </a:r>
            <a:r>
              <a:rPr lang="en-US" altLang="zh-CN" sz="2000" dirty="0" smtClean="0"/>
              <a:t>{S-Group</a:t>
            </a:r>
            <a:r>
              <a:rPr lang="zh-CN" altLang="zh-CN" sz="2000" dirty="0" smtClean="0"/>
              <a:t>（</a:t>
            </a:r>
            <a:r>
              <a:rPr lang="en-US" altLang="zh-CN" sz="2000" dirty="0" err="1" smtClean="0"/>
              <a:t>i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}&gt;,S-Group</a:t>
            </a:r>
            <a:r>
              <a:rPr lang="zh-CN" altLang="zh-CN" sz="2000" dirty="0" smtClean="0"/>
              <a:t>（</a:t>
            </a:r>
            <a:r>
              <a:rPr lang="en-US" altLang="zh-CN" sz="2000" dirty="0" err="1" smtClean="0"/>
              <a:t>i</a:t>
            </a:r>
            <a:r>
              <a:rPr lang="zh-CN" altLang="zh-CN" sz="2000" dirty="0" smtClean="0"/>
              <a:t>）表示具有某种“依赖性”的一组表对象形成的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个或多个集合。</a:t>
            </a:r>
            <a:endParaRPr lang="en-US" altLang="zh-CN" sz="2000" dirty="0" smtClean="0"/>
          </a:p>
          <a:p>
            <a:r>
              <a:rPr lang="en-US" altLang="zh-CN" sz="2000" dirty="0" smtClean="0"/>
              <a:t>Table-level</a:t>
            </a:r>
            <a:r>
              <a:rPr lang="zh-CN" altLang="zh-CN" sz="2000" dirty="0" smtClean="0"/>
              <a:t>层：</a:t>
            </a:r>
            <a:r>
              <a:rPr lang="en-US" altLang="zh-CN" sz="2000" dirty="0" smtClean="0"/>
              <a:t>S-Group=&lt;</a:t>
            </a:r>
            <a:r>
              <a:rPr lang="zh-CN" altLang="zh-CN" sz="2000" dirty="0" smtClean="0"/>
              <a:t>∪</a:t>
            </a:r>
            <a:r>
              <a:rPr lang="en-US" altLang="zh-CN" sz="2000" dirty="0" smtClean="0"/>
              <a:t>{Table</a:t>
            </a:r>
            <a:r>
              <a:rPr lang="zh-CN" altLang="zh-CN" sz="2000" dirty="0" smtClean="0"/>
              <a:t>（</a:t>
            </a:r>
            <a:r>
              <a:rPr lang="en-US" altLang="zh-CN" sz="2000" dirty="0" err="1" smtClean="0"/>
              <a:t>i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}&gt;</a:t>
            </a:r>
            <a:r>
              <a:rPr lang="zh-CN" altLang="zh-CN" sz="2000" dirty="0" smtClean="0"/>
              <a:t>，租户</a:t>
            </a:r>
            <a:r>
              <a:rPr lang="en-US" altLang="zh-CN" sz="2000" dirty="0" smtClean="0"/>
              <a:t>x</a:t>
            </a:r>
            <a:r>
              <a:rPr lang="zh-CN" altLang="zh-CN" sz="2000" dirty="0" smtClean="0"/>
              <a:t>的一个</a:t>
            </a:r>
            <a:r>
              <a:rPr lang="en-US" altLang="zh-CN" sz="2000" dirty="0" smtClean="0"/>
              <a:t>S-Group</a:t>
            </a:r>
            <a:r>
              <a:rPr lang="zh-CN" altLang="zh-CN" sz="2000" dirty="0" smtClean="0"/>
              <a:t>内，具有某种“依赖性”的一组表对象的集合，来源于租户对标准模式中的多个关系的定制和扩展。根据租户定制的元数据信息，可以进一步将</a:t>
            </a:r>
            <a:r>
              <a:rPr lang="en-US" altLang="zh-CN" sz="2000" dirty="0" smtClean="0"/>
              <a:t>S-Group</a:t>
            </a:r>
            <a:r>
              <a:rPr lang="zh-CN" altLang="zh-CN" sz="2000" dirty="0" smtClean="0"/>
              <a:t>划分为多个同质的</a:t>
            </a:r>
            <a:r>
              <a:rPr lang="en-US" altLang="zh-CN" sz="2000" dirty="0" smtClean="0"/>
              <a:t>Table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en-US" altLang="zh-CN" sz="2000" dirty="0" smtClean="0"/>
              <a:t>Block-level</a:t>
            </a:r>
            <a:r>
              <a:rPr lang="zh-CN" altLang="zh-CN" sz="2000" dirty="0" smtClean="0"/>
              <a:t>层：</a:t>
            </a:r>
            <a:r>
              <a:rPr lang="en-US" altLang="zh-CN" sz="2000" dirty="0" smtClean="0"/>
              <a:t>Table=&lt;</a:t>
            </a:r>
            <a:r>
              <a:rPr lang="zh-CN" altLang="zh-CN" sz="2000" dirty="0" smtClean="0"/>
              <a:t>∪</a:t>
            </a:r>
            <a:r>
              <a:rPr lang="en-US" altLang="zh-CN" sz="2000" dirty="0" smtClean="0"/>
              <a:t>{M-</a:t>
            </a:r>
            <a:r>
              <a:rPr lang="en-US" altLang="zh-CN" sz="2000" dirty="0" err="1" smtClean="0"/>
              <a:t>Blcok</a:t>
            </a:r>
            <a:r>
              <a:rPr lang="en-US" altLang="zh-CN" sz="2000" dirty="0" smtClean="0"/>
              <a:t> (j)}&gt;</a:t>
            </a:r>
            <a:r>
              <a:rPr lang="zh-CN" altLang="zh-CN" sz="2000" dirty="0" smtClean="0"/>
              <a:t>。</a:t>
            </a:r>
            <a:r>
              <a:rPr lang="en-US" altLang="zh-CN" sz="2000" dirty="0" smtClean="0"/>
              <a:t> Block</a:t>
            </a:r>
            <a:r>
              <a:rPr lang="zh-CN" altLang="zh-CN" sz="2000" dirty="0" smtClean="0"/>
              <a:t>与存储层的磁盘块对应，进而作为缓存的单位</a:t>
            </a:r>
            <a:r>
              <a:rPr lang="zh-CN" altLang="en-US" sz="2000" dirty="0" smtClean="0"/>
              <a:t>。将</a:t>
            </a:r>
            <a:r>
              <a:rPr lang="zh-CN" altLang="zh-CN" sz="2000" dirty="0" smtClean="0"/>
              <a:t>最初分散且不同质的多租户数据，以</a:t>
            </a:r>
            <a:r>
              <a:rPr lang="en-US" altLang="zh-CN" sz="2000" dirty="0" smtClean="0"/>
              <a:t>block</a:t>
            </a:r>
            <a:r>
              <a:rPr lang="zh-CN" altLang="zh-CN" sz="2000" dirty="0" smtClean="0"/>
              <a:t>粒度相对聚集在一起存储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将同质的</a:t>
            </a:r>
            <a:r>
              <a:rPr lang="en-US" altLang="zh-CN" sz="2000" dirty="0" smtClean="0"/>
              <a:t>Table</a:t>
            </a:r>
            <a:r>
              <a:rPr lang="zh-CN" altLang="zh-CN" sz="2000" dirty="0" smtClean="0"/>
              <a:t>映射</a:t>
            </a:r>
            <a:r>
              <a:rPr lang="zh-CN" altLang="en-US" sz="2000" dirty="0" smtClean="0"/>
              <a:t>为</a:t>
            </a:r>
            <a:r>
              <a:rPr lang="zh-CN" altLang="zh-CN" sz="2000" dirty="0" smtClean="0"/>
              <a:t>多个逻辑单位</a:t>
            </a:r>
            <a:r>
              <a:rPr lang="en-US" altLang="zh-CN" sz="2000" dirty="0" smtClean="0"/>
              <a:t>Block</a:t>
            </a:r>
            <a:r>
              <a:rPr lang="zh-CN" altLang="zh-CN" sz="2000" dirty="0" smtClean="0"/>
              <a:t>。</a:t>
            </a:r>
            <a:r>
              <a:rPr lang="en-US" altLang="zh-CN" sz="2000" dirty="0" smtClean="0"/>
              <a:t>Block</a:t>
            </a:r>
            <a:r>
              <a:rPr lang="zh-CN" altLang="zh-CN" sz="2000" dirty="0" smtClean="0"/>
              <a:t>内的数据属于同一个租户，且记录具有同质特征。</a:t>
            </a:r>
          </a:p>
          <a:p>
            <a:pPr>
              <a:buNone/>
            </a:pPr>
            <a:endParaRPr lang="zh-CN" altLang="zh-CN" sz="20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78098"/>
          </a:xfrm>
        </p:spPr>
        <p:txBody>
          <a:bodyPr/>
          <a:lstStyle/>
          <a:p>
            <a:r>
              <a:rPr lang="zh-CN" altLang="en-US" sz="3400" dirty="0" smtClean="0"/>
              <a:t>基于多租户数据分层模型的数据划分策略</a:t>
            </a:r>
            <a:endParaRPr lang="zh-CN" altLang="en-US" sz="3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256584"/>
          </a:xfrm>
        </p:spPr>
        <p:txBody>
          <a:bodyPr/>
          <a:lstStyle/>
          <a:p>
            <a:pPr>
              <a:buNone/>
            </a:pPr>
            <a:r>
              <a:rPr lang="zh-CN" altLang="en-US" sz="2000" dirty="0" smtClean="0"/>
              <a:t>           分层模型，以</a:t>
            </a:r>
            <a:r>
              <a:rPr lang="en-US" sz="2000" dirty="0" smtClean="0"/>
              <a:t>Group-level</a:t>
            </a:r>
            <a:r>
              <a:rPr lang="zh-CN" altLang="en-US" sz="2000" dirty="0" smtClean="0"/>
              <a:t>作为系统负载均衡和数据迁移的基本单位。通过分析租户定制的表对象之间的“依赖性”，将“依赖性”高的表对象聚类到一个</a:t>
            </a:r>
            <a:r>
              <a:rPr lang="en-US" sz="2000" dirty="0" smtClean="0"/>
              <a:t>Group</a:t>
            </a:r>
            <a:r>
              <a:rPr lang="zh-CN" altLang="en-US" sz="2000" dirty="0" smtClean="0"/>
              <a:t>，在实现系统动态扩展的同时，最大程度减少跨</a:t>
            </a:r>
            <a:r>
              <a:rPr lang="en-US" sz="2000" dirty="0" smtClean="0"/>
              <a:t>Group</a:t>
            </a:r>
            <a:r>
              <a:rPr lang="zh-CN" altLang="en-US" sz="2000" dirty="0" smtClean="0"/>
              <a:t>分布式代价。“依赖性”的计算，基于</a:t>
            </a:r>
            <a:r>
              <a:rPr lang="zh-CN" altLang="en-US" sz="2000" dirty="0" smtClean="0"/>
              <a:t>事务</a:t>
            </a:r>
            <a:r>
              <a:rPr lang="zh-CN" altLang="en-US" sz="2000" dirty="0" smtClean="0"/>
              <a:t>统计的策略</a:t>
            </a:r>
            <a:r>
              <a:rPr lang="zh-CN" altLang="en-US" sz="2000" dirty="0" smtClean="0"/>
              <a:t>和</a:t>
            </a:r>
            <a:r>
              <a:rPr lang="zh-CN" altLang="en-US" sz="2000" dirty="0" smtClean="0"/>
              <a:t>数学上的</a:t>
            </a:r>
            <a:r>
              <a:rPr lang="en-US" sz="2000" dirty="0" smtClean="0"/>
              <a:t>BEA</a:t>
            </a:r>
            <a:r>
              <a:rPr lang="zh-CN" altLang="en-US" sz="2000" dirty="0" smtClean="0"/>
              <a:t>算法。</a:t>
            </a:r>
            <a:endParaRPr lang="en-US" altLang="zh-CN" sz="2000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sz="2000" dirty="0" smtClean="0"/>
              <a:t>参数假设</a:t>
            </a:r>
            <a:endParaRPr lang="en-US" altLang="zh-CN" sz="2000" dirty="0" smtClean="0"/>
          </a:p>
          <a:p>
            <a:r>
              <a:rPr lang="zh-CN" altLang="zh-CN" sz="2000" dirty="0" smtClean="0"/>
              <a:t>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定制的每一个表对象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有两个属性来表示</a:t>
            </a:r>
            <a:r>
              <a:rPr lang="en-US" altLang="zh-CN" sz="2000" dirty="0" smtClean="0"/>
              <a:t>&lt;</a:t>
            </a:r>
            <a:r>
              <a:rPr lang="en-US" altLang="zh-CN" sz="2000" dirty="0" err="1" smtClean="0"/>
              <a:t>TranS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Set,s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smtClean="0"/>
              <a:t>&gt;</a:t>
            </a:r>
            <a:r>
              <a:rPr lang="zh-CN" altLang="zh-CN" sz="2000" dirty="0" smtClean="0"/>
              <a:t>，</a:t>
            </a:r>
            <a:r>
              <a:rPr lang="en-US" altLang="zh-CN" sz="2000" dirty="0" err="1" smtClean="0"/>
              <a:t>TranS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Set</a:t>
            </a:r>
            <a:r>
              <a:rPr lang="zh-CN" altLang="zh-CN" sz="2000" dirty="0" smtClean="0"/>
              <a:t>代表一段时间内访问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的事务集合，</a:t>
            </a:r>
            <a:r>
              <a:rPr lang="en-US" altLang="zh-CN" sz="2000" dirty="0" err="1" smtClean="0"/>
              <a:t>s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表示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的大小。</a:t>
            </a:r>
            <a:r>
              <a:rPr lang="en-US" altLang="zh-CN" sz="2000" dirty="0" err="1" smtClean="0"/>
              <a:t>dependency</a:t>
            </a:r>
            <a:r>
              <a:rPr lang="en-US" altLang="zh-CN" sz="2000" baseline="-25000" dirty="0" err="1" smtClean="0"/>
              <a:t>ij</a:t>
            </a:r>
            <a:r>
              <a:rPr lang="zh-CN" altLang="zh-CN" sz="2000" dirty="0" smtClean="0"/>
              <a:t>表示租户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的两个表对象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和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j</a:t>
            </a:r>
            <a:r>
              <a:rPr lang="zh-CN" altLang="zh-CN" sz="2000" dirty="0" smtClean="0"/>
              <a:t>之间的依赖性，如果事务同时访问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和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j</a:t>
            </a:r>
            <a:r>
              <a:rPr lang="zh-CN" altLang="zh-CN" sz="2000" dirty="0" smtClean="0"/>
              <a:t>，则表明二者之间有依赖性。依赖性的值为同时访问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和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j</a:t>
            </a:r>
            <a:r>
              <a:rPr lang="zh-CN" altLang="zh-CN" sz="2000" dirty="0" smtClean="0"/>
              <a:t>的事务数目。即：</a:t>
            </a:r>
          </a:p>
          <a:p>
            <a:pPr>
              <a:buNone/>
            </a:pPr>
            <a:r>
              <a:rPr lang="en-US" altLang="zh-CN" sz="2000" dirty="0" smtClean="0"/>
              <a:t>                   </a:t>
            </a:r>
            <a:r>
              <a:rPr lang="en-US" altLang="zh-CN" sz="2000" dirty="0" err="1" smtClean="0"/>
              <a:t>Dependency</a:t>
            </a:r>
            <a:r>
              <a:rPr lang="en-US" altLang="zh-CN" sz="2000" baseline="-25000" dirty="0" err="1" smtClean="0"/>
              <a:t>ij</a:t>
            </a:r>
            <a:r>
              <a:rPr lang="en-US" altLang="zh-CN" sz="2000" dirty="0" smtClean="0"/>
              <a:t>=Count(</a:t>
            </a:r>
            <a:r>
              <a:rPr lang="en-US" altLang="zh-CN" sz="2000" dirty="0" err="1" smtClean="0"/>
              <a:t>TranS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Set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∩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TranS</a:t>
            </a:r>
            <a:r>
              <a:rPr lang="en-US" altLang="zh-CN" sz="2000" baseline="-25000" dirty="0" err="1" smtClean="0"/>
              <a:t>j</a:t>
            </a:r>
            <a:r>
              <a:rPr lang="en-US" altLang="zh-CN" sz="2000" dirty="0" err="1" smtClean="0"/>
              <a:t>Set</a:t>
            </a:r>
            <a:r>
              <a:rPr lang="en-US" altLang="zh-CN" sz="2000" dirty="0" smtClean="0"/>
              <a:t>)</a:t>
            </a:r>
          </a:p>
          <a:p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Cap</a:t>
            </a:r>
            <a:r>
              <a:rPr lang="en-US" altLang="zh-CN" sz="2000" dirty="0" smtClean="0"/>
              <a:t>:</a:t>
            </a:r>
            <a:r>
              <a:rPr lang="zh-CN" altLang="zh-CN" sz="2000" dirty="0" smtClean="0"/>
              <a:t>数据节点</a:t>
            </a:r>
            <a:r>
              <a:rPr lang="en-US" altLang="zh-CN" sz="2000" dirty="0" err="1" smtClean="0"/>
              <a:t>i</a:t>
            </a:r>
            <a:r>
              <a:rPr lang="zh-CN" altLang="zh-CN" sz="2000" dirty="0" smtClean="0"/>
              <a:t>的容量</a:t>
            </a:r>
          </a:p>
          <a:p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Size</a:t>
            </a:r>
            <a:r>
              <a:rPr lang="zh-CN" altLang="zh-CN" sz="2000" dirty="0" smtClean="0"/>
              <a:t>：数据节点</a:t>
            </a:r>
            <a:r>
              <a:rPr lang="en-US" altLang="zh-CN" sz="2000" dirty="0" err="1" smtClean="0"/>
              <a:t>i</a:t>
            </a:r>
            <a:r>
              <a:rPr lang="zh-CN" altLang="zh-CN" sz="2000" dirty="0" smtClean="0"/>
              <a:t>的当前数据量</a:t>
            </a:r>
            <a:endParaRPr lang="en-US" altLang="zh-CN" sz="2000" dirty="0" smtClean="0"/>
          </a:p>
          <a:p>
            <a:r>
              <a:rPr lang="zh-CN" altLang="zh-CN" sz="2000" dirty="0" smtClean="0"/>
              <a:t>α：数据节点容量的上限百分比</a:t>
            </a:r>
          </a:p>
          <a:p>
            <a:r>
              <a:rPr lang="en-US" altLang="zh-CN" sz="2000" dirty="0" err="1" smtClean="0"/>
              <a:t>TxSize</a:t>
            </a:r>
            <a:r>
              <a:rPr lang="zh-CN" altLang="zh-CN" sz="2000" dirty="0" smtClean="0"/>
              <a:t>：租户</a:t>
            </a:r>
            <a:r>
              <a:rPr lang="en-US" altLang="zh-CN" sz="2000" dirty="0" smtClean="0"/>
              <a:t>x</a:t>
            </a:r>
            <a:r>
              <a:rPr lang="zh-CN" altLang="zh-CN" sz="2000" dirty="0" smtClean="0"/>
              <a:t>当前的数据量</a:t>
            </a:r>
          </a:p>
          <a:p>
            <a:endParaRPr lang="zh-CN" altLang="zh-CN" sz="24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68952" cy="850106"/>
          </a:xfrm>
        </p:spPr>
        <p:txBody>
          <a:bodyPr/>
          <a:lstStyle/>
          <a:p>
            <a:r>
              <a:rPr lang="zh-CN" altLang="en-US" sz="3600" dirty="0" smtClean="0"/>
              <a:t>基于多租户数据分层模型的数据划分策略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数据划分步骤</a:t>
            </a:r>
            <a:endParaRPr lang="en-US" altLang="zh-CN" sz="2400" dirty="0" smtClean="0"/>
          </a:p>
          <a:p>
            <a:r>
              <a:rPr lang="en-US" altLang="zh-CN" sz="2200" dirty="0" smtClean="0"/>
              <a:t>Step1:</a:t>
            </a:r>
            <a:r>
              <a:rPr lang="zh-CN" altLang="zh-CN" sz="2200" dirty="0" smtClean="0"/>
              <a:t>初始状态，假设系统有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个结点（或者小规模的几个分布式节点），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C</a:t>
            </a:r>
            <a:r>
              <a:rPr lang="zh-CN" altLang="zh-CN" sz="2200" dirty="0" smtClean="0"/>
              <a:t>三个租户，租户的数据量较小，在此环境下没有分布式事务。</a:t>
            </a:r>
            <a:endParaRPr lang="en-US" altLang="zh-CN" sz="2200" dirty="0" smtClean="0"/>
          </a:p>
          <a:p>
            <a:endParaRPr lang="zh-CN" altLang="en-US" sz="2400" dirty="0"/>
          </a:p>
        </p:txBody>
      </p:sp>
      <p:pic>
        <p:nvPicPr>
          <p:cNvPr id="4" name="图片 3" descr="1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140968"/>
            <a:ext cx="8208912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</p:spPr>
        <p:txBody>
          <a:bodyPr/>
          <a:lstStyle/>
          <a:p>
            <a:r>
              <a:rPr lang="zh-CN" altLang="en-US" sz="3200" dirty="0" smtClean="0"/>
              <a:t>基于多租户数据分层模型的数据划分策略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145435"/>
          </a:xfrm>
        </p:spPr>
        <p:txBody>
          <a:bodyPr/>
          <a:lstStyle/>
          <a:p>
            <a:r>
              <a:rPr lang="en-US" altLang="zh-CN" sz="2000" dirty="0" smtClean="0"/>
              <a:t>Step2</a:t>
            </a:r>
            <a:r>
              <a:rPr lang="zh-CN" altLang="zh-CN" sz="2000" dirty="0" smtClean="0"/>
              <a:t>：建立初始依赖矩阵。根据一段时间内事务访问，统计每个租户基于标准模式定制的表对象之间的依赖度。租户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的依赖矩阵</a:t>
            </a:r>
            <a:r>
              <a:rPr lang="en-US" altLang="zh-CN" sz="2000" dirty="0" err="1" smtClean="0"/>
              <a:t>TxDM</a:t>
            </a:r>
            <a:r>
              <a:rPr lang="zh-CN" altLang="zh-CN" sz="2000" dirty="0" smtClean="0"/>
              <a:t>，矩阵项</a:t>
            </a:r>
            <a:r>
              <a:rPr lang="en-US" altLang="zh-CN" sz="2000" dirty="0" err="1" smtClean="0"/>
              <a:t>DM</a:t>
            </a:r>
            <a:r>
              <a:rPr lang="en-US" altLang="zh-CN" sz="2000" baseline="-25000" dirty="0" err="1" smtClean="0"/>
              <a:t>ij</a:t>
            </a:r>
            <a:r>
              <a:rPr lang="en-US" altLang="zh-CN" sz="2000" dirty="0" smtClean="0"/>
              <a:t>=</a:t>
            </a:r>
            <a:r>
              <a:rPr lang="en-US" altLang="zh-CN" sz="2000" dirty="0" err="1" smtClean="0"/>
              <a:t>dependency</a:t>
            </a:r>
            <a:r>
              <a:rPr lang="en-US" altLang="zh-CN" sz="2000" baseline="-25000" dirty="0" err="1" smtClean="0"/>
              <a:t>ij</a:t>
            </a:r>
            <a:r>
              <a:rPr lang="zh-CN" altLang="zh-CN" sz="2000" dirty="0" smtClean="0"/>
              <a:t>，其值为之前定义的表对象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i</a:t>
            </a:r>
            <a:r>
              <a:rPr lang="zh-CN" altLang="zh-CN" sz="2000" dirty="0" smtClean="0"/>
              <a:t>和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j</a:t>
            </a:r>
            <a:r>
              <a:rPr lang="zh-CN" altLang="zh-CN" sz="2000" dirty="0" smtClean="0"/>
              <a:t>之间的依赖值。依赖值计算出同时访问两个表对象的事务数目。对于</a:t>
            </a:r>
            <a:r>
              <a:rPr lang="en-US" altLang="zh-CN" sz="2000" dirty="0" err="1" smtClean="0"/>
              <a:t>TxDM</a:t>
            </a:r>
            <a:r>
              <a:rPr lang="zh-CN" altLang="zh-CN" sz="2000" dirty="0" smtClean="0"/>
              <a:t>对角线上的数据值，表示访问某一个表对象的事务数目。</a:t>
            </a:r>
          </a:p>
          <a:p>
            <a:r>
              <a:rPr lang="en-US" altLang="zh-CN" sz="2000" dirty="0" err="1" smtClean="0"/>
              <a:t>TxDM</a:t>
            </a:r>
            <a:r>
              <a:rPr lang="zh-CN" altLang="zh-CN" sz="2000" dirty="0" smtClean="0"/>
              <a:t>是一个</a:t>
            </a:r>
            <a:r>
              <a:rPr lang="en-US" altLang="zh-CN" sz="2000" dirty="0" smtClean="0"/>
              <a:t>n*n</a:t>
            </a:r>
            <a:r>
              <a:rPr lang="zh-CN" altLang="zh-CN" sz="2000" dirty="0" smtClean="0"/>
              <a:t>的矩阵，</a:t>
            </a:r>
            <a:r>
              <a:rPr lang="en-US" altLang="zh-CN" sz="2000" dirty="0" smtClean="0"/>
              <a:t>n</a:t>
            </a:r>
            <a:r>
              <a:rPr lang="zh-CN" altLang="zh-CN" sz="2000" dirty="0" smtClean="0"/>
              <a:t>表示租户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定制的表对象的数目。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  <p:pic>
        <p:nvPicPr>
          <p:cNvPr id="4" name="图片 3" descr="3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212976"/>
            <a:ext cx="4781550" cy="1584176"/>
          </a:xfrm>
          <a:prstGeom prst="rect">
            <a:avLst/>
          </a:prstGeom>
        </p:spPr>
      </p:pic>
      <p:pic>
        <p:nvPicPr>
          <p:cNvPr id="5" name="图片 4" descr="2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4941168"/>
            <a:ext cx="2604000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CN" altLang="en-US" sz="3200" dirty="0" smtClean="0"/>
              <a:t>基于多租户数据分层模型的数据划分策略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001419"/>
          </a:xfrm>
        </p:spPr>
        <p:txBody>
          <a:bodyPr/>
          <a:lstStyle/>
          <a:p>
            <a:r>
              <a:rPr lang="en-US" altLang="zh-CN" sz="2400" dirty="0" smtClean="0"/>
              <a:t>Step3:</a:t>
            </a:r>
            <a:r>
              <a:rPr lang="zh-CN" altLang="zh-CN" sz="2400" dirty="0" smtClean="0"/>
              <a:t>利用</a:t>
            </a:r>
            <a:r>
              <a:rPr lang="en-US" altLang="zh-CN" sz="2400" dirty="0" smtClean="0"/>
              <a:t>BEA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Bond Energy Algorithm</a:t>
            </a:r>
            <a:r>
              <a:rPr lang="zh-CN" altLang="zh-CN" sz="2400" dirty="0" smtClean="0"/>
              <a:t>）将</a:t>
            </a:r>
            <a:r>
              <a:rPr lang="en-US" altLang="zh-CN" sz="2400" dirty="0" err="1" smtClean="0"/>
              <a:t>TxDM</a:t>
            </a:r>
            <a:r>
              <a:rPr lang="zh-CN" altLang="zh-CN" sz="2400" dirty="0" smtClean="0"/>
              <a:t>作为输入，</a:t>
            </a:r>
            <a:r>
              <a:rPr lang="zh-CN" altLang="en-US" sz="2400" dirty="0" smtClean="0"/>
              <a:t>进行转化，</a:t>
            </a:r>
            <a:r>
              <a:rPr lang="zh-CN" altLang="zh-CN" sz="2400" dirty="0" smtClean="0"/>
              <a:t>产生聚类的依赖矩阵</a:t>
            </a:r>
            <a:r>
              <a:rPr lang="en-US" altLang="zh-CN" sz="2400" dirty="0" err="1" smtClean="0"/>
              <a:t>TxCM</a:t>
            </a:r>
            <a:r>
              <a:rPr lang="zh-CN" altLang="zh-CN" sz="2400" dirty="0" smtClean="0"/>
              <a:t>。在</a:t>
            </a:r>
            <a:r>
              <a:rPr lang="en-US" altLang="zh-CN" sz="2400" dirty="0" err="1" smtClean="0"/>
              <a:t>TxCM</a:t>
            </a:r>
            <a:r>
              <a:rPr lang="zh-CN" altLang="zh-CN" sz="2400" dirty="0" smtClean="0"/>
              <a:t>矩阵中，拥有相似值的数据项被聚类为一组（拥有较大数据的数据项放在一组，拥有较小值的数据项放在一组）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zh-CN" altLang="en-US" sz="2800" dirty="0"/>
          </a:p>
        </p:txBody>
      </p:sp>
      <p:pic>
        <p:nvPicPr>
          <p:cNvPr id="4" name="图片 3" descr="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501008"/>
            <a:ext cx="7484817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994122"/>
          </a:xfrm>
        </p:spPr>
        <p:txBody>
          <a:bodyPr/>
          <a:lstStyle/>
          <a:p>
            <a:r>
              <a:rPr lang="zh-CN" altLang="en-US" sz="3200" dirty="0" smtClean="0"/>
              <a:t>基于多租户数据分层模型的数据划分策略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361459"/>
          </a:xfrm>
        </p:spPr>
        <p:txBody>
          <a:bodyPr/>
          <a:lstStyle/>
          <a:p>
            <a:r>
              <a:rPr lang="en-US" altLang="zh-CN" sz="2000" dirty="0" smtClean="0"/>
              <a:t>Step4:</a:t>
            </a:r>
            <a:r>
              <a:rPr lang="zh-CN" altLang="zh-CN" sz="2000" dirty="0" smtClean="0"/>
              <a:t>数据划分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 smtClean="0"/>
              <a:t>            </a:t>
            </a:r>
            <a:r>
              <a:rPr lang="zh-CN" altLang="zh-CN" sz="2000" dirty="0" smtClean="0"/>
              <a:t>当某数据节点的当前数据量</a:t>
            </a:r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Size</a:t>
            </a:r>
            <a:r>
              <a:rPr lang="en-US" altLang="zh-CN" sz="2000" dirty="0" smtClean="0"/>
              <a:t>&gt;</a:t>
            </a:r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Cap</a:t>
            </a:r>
            <a:r>
              <a:rPr lang="en-US" altLang="zh-CN" sz="2000" dirty="0" smtClean="0"/>
              <a:t>*</a:t>
            </a:r>
            <a:r>
              <a:rPr lang="zh-CN" altLang="zh-CN" sz="2000" dirty="0" smtClean="0"/>
              <a:t>α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系统申请新节点进行动态扩展，通过</a:t>
            </a:r>
            <a:r>
              <a:rPr lang="zh-CN" altLang="en-US" sz="2000" dirty="0" smtClean="0"/>
              <a:t>聚类</a:t>
            </a:r>
            <a:r>
              <a:rPr lang="zh-CN" altLang="zh-CN" sz="2000" dirty="0" smtClean="0"/>
              <a:t>算法寻找某租户合适的被迁移的一组数据，对应分层模型中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group</a:t>
            </a:r>
            <a:r>
              <a:rPr lang="zh-CN" altLang="zh-CN" sz="2000" dirty="0" smtClean="0"/>
              <a:t>，对数据进行迁移和放置。</a:t>
            </a:r>
          </a:p>
          <a:p>
            <a:pPr>
              <a:buNone/>
            </a:pPr>
            <a:r>
              <a:rPr lang="en-US" altLang="zh-CN" sz="2000" dirty="0" smtClean="0"/>
              <a:t>            </a:t>
            </a:r>
            <a:r>
              <a:rPr lang="zh-CN" altLang="zh-CN" sz="2000" dirty="0" smtClean="0"/>
              <a:t>迁移数据</a:t>
            </a:r>
            <a:r>
              <a:rPr lang="zh-CN" altLang="en-US" sz="2000" dirty="0" smtClean="0"/>
              <a:t>及迁移过程</a:t>
            </a:r>
            <a:r>
              <a:rPr lang="zh-CN" altLang="zh-CN" sz="2000" dirty="0" smtClean="0"/>
              <a:t>由系统控制器通过某种策略来确定。假设选择的租户为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聚类依赖矩阵</a:t>
            </a:r>
            <a:r>
              <a:rPr lang="zh-CN" altLang="en-US" sz="2000" dirty="0" smtClean="0"/>
              <a:t>为</a:t>
            </a:r>
            <a:r>
              <a:rPr lang="en-US" altLang="zh-CN" sz="2000" dirty="0" err="1" smtClean="0"/>
              <a:t>TxCM</a:t>
            </a:r>
            <a:r>
              <a:rPr lang="zh-CN" altLang="zh-CN" sz="2000" dirty="0" smtClean="0"/>
              <a:t>，经过一次划分，矩阵</a:t>
            </a:r>
            <a:r>
              <a:rPr lang="en-US" altLang="zh-CN" sz="2000" dirty="0" err="1" smtClean="0"/>
              <a:t>TxCM</a:t>
            </a:r>
            <a:r>
              <a:rPr lang="zh-CN" altLang="zh-CN" sz="2000" dirty="0" smtClean="0"/>
              <a:t>形成了两个聚类矩阵，上部的矩阵标记为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T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它所包含的数据表对象为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T</a:t>
            </a:r>
            <a:r>
              <a:rPr lang="en-US" altLang="zh-CN" sz="2000" dirty="0" smtClean="0"/>
              <a:t>T={table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 smtClean="0"/>
              <a:t>,table</a:t>
            </a:r>
            <a:r>
              <a:rPr lang="en-US" altLang="zh-CN" sz="2000" baseline="-25000" dirty="0" smtClean="0"/>
              <a:t>2</a:t>
            </a:r>
            <a:r>
              <a:rPr lang="en-US" altLang="zh-CN" sz="2000" dirty="0" smtClean="0"/>
              <a:t>…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p</a:t>
            </a:r>
            <a:r>
              <a:rPr lang="en-US" altLang="zh-CN" sz="2000" dirty="0" smtClean="0"/>
              <a:t>}</a:t>
            </a:r>
            <a:r>
              <a:rPr lang="zh-CN" altLang="zh-CN" sz="2000" dirty="0" smtClean="0"/>
              <a:t>，下部的矩阵标记为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B</a:t>
            </a:r>
            <a:r>
              <a:rPr lang="zh-CN" altLang="zh-CN" sz="2000" dirty="0" smtClean="0"/>
              <a:t>，所包含的数据表对象为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B</a:t>
            </a:r>
            <a:r>
              <a:rPr lang="en-US" altLang="zh-CN" sz="2000" dirty="0" smtClean="0"/>
              <a:t>T={table</a:t>
            </a:r>
            <a:r>
              <a:rPr lang="en-US" altLang="zh-CN" sz="2000" baseline="-25000" dirty="0" smtClean="0"/>
              <a:t>p+1</a:t>
            </a:r>
            <a:r>
              <a:rPr lang="en-US" altLang="zh-CN" sz="2000" dirty="0" smtClean="0"/>
              <a:t>,table</a:t>
            </a:r>
            <a:r>
              <a:rPr lang="en-US" altLang="zh-CN" sz="2000" baseline="-25000" dirty="0" smtClean="0"/>
              <a:t>p+2</a:t>
            </a:r>
            <a:r>
              <a:rPr lang="en-US" altLang="zh-CN" sz="2000" dirty="0" smtClean="0"/>
              <a:t>...</a:t>
            </a:r>
            <a:r>
              <a:rPr lang="en-US" altLang="zh-CN" sz="2000" dirty="0" err="1" smtClean="0"/>
              <a:t>table</a:t>
            </a:r>
            <a:r>
              <a:rPr lang="en-US" altLang="zh-CN" sz="2000" baseline="-25000" dirty="0" err="1" smtClean="0"/>
              <a:t>n</a:t>
            </a:r>
            <a:r>
              <a:rPr lang="en-US" altLang="zh-CN" sz="2000" dirty="0" smtClean="0"/>
              <a:t>}</a:t>
            </a:r>
            <a:r>
              <a:rPr lang="zh-CN" altLang="zh-CN" sz="2000" dirty="0" smtClean="0"/>
              <a:t>。每一个聚类矩阵代表了一个数据分区，</a:t>
            </a:r>
            <a:r>
              <a:rPr lang="zh-CN" altLang="en-US" sz="2000" dirty="0" smtClean="0"/>
              <a:t>对应</a:t>
            </a:r>
            <a:r>
              <a:rPr lang="zh-CN" altLang="zh-CN" sz="2000" dirty="0" smtClean="0"/>
              <a:t>分层模型中</a:t>
            </a:r>
            <a:r>
              <a:rPr lang="zh-CN" altLang="en-US" sz="2000" dirty="0" smtClean="0"/>
              <a:t>的</a:t>
            </a:r>
            <a:r>
              <a:rPr lang="zh-CN" altLang="zh-CN" sz="2000" dirty="0" smtClean="0"/>
              <a:t>一个</a:t>
            </a:r>
            <a:r>
              <a:rPr lang="en-US" altLang="zh-CN" sz="2000" dirty="0" smtClean="0"/>
              <a:t>group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 smtClean="0"/>
              <a:t>           </a:t>
            </a:r>
            <a:r>
              <a:rPr lang="zh-CN" altLang="zh-CN" sz="2000" dirty="0" smtClean="0"/>
              <a:t>分区的大小分别为</a:t>
            </a:r>
            <a:r>
              <a:rPr lang="en-US" altLang="zh-CN" sz="2000" dirty="0" err="1" smtClean="0"/>
              <a:t>CM</a:t>
            </a:r>
            <a:r>
              <a:rPr lang="en-US" altLang="zh-CN" sz="2000" baseline="-25000" dirty="0" err="1" smtClean="0"/>
              <a:t>T</a:t>
            </a:r>
            <a:r>
              <a:rPr lang="en-US" altLang="zh-CN" sz="2000" dirty="0" err="1" smtClean="0"/>
              <a:t>TSize</a:t>
            </a:r>
            <a:r>
              <a:rPr lang="en-US" altLang="zh-CN" sz="2000" dirty="0" smtClean="0"/>
              <a:t>=        </a:t>
            </a:r>
            <a:r>
              <a:rPr lang="zh-CN" altLang="en-US" sz="2000" dirty="0" smtClean="0"/>
              <a:t>，</a:t>
            </a:r>
            <a:r>
              <a:rPr lang="en-US" altLang="zh-CN" sz="2000" dirty="0" err="1" smtClean="0"/>
              <a:t>CM</a:t>
            </a:r>
            <a:r>
              <a:rPr lang="en-US" altLang="zh-CN" sz="2000" baseline="-25000" dirty="0" err="1" smtClean="0"/>
              <a:t>B</a:t>
            </a:r>
            <a:r>
              <a:rPr lang="en-US" altLang="zh-CN" sz="2000" dirty="0" err="1" smtClean="0"/>
              <a:t>TSize</a:t>
            </a:r>
            <a:r>
              <a:rPr lang="en-US" altLang="zh-CN" sz="2000" dirty="0" smtClean="0"/>
              <a:t>=             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这种划分能够使得下面的公式具有最大值：</a:t>
            </a:r>
            <a:endParaRPr lang="en-US" altLang="zh-CN" sz="2000" dirty="0" smtClean="0"/>
          </a:p>
          <a:p>
            <a:endParaRPr lang="zh-CN" altLang="zh-CN" sz="2000" dirty="0" smtClean="0"/>
          </a:p>
          <a:p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27984" y="3933056"/>
          <a:ext cx="720080" cy="576064"/>
        </p:xfrm>
        <a:graphic>
          <a:graphicData uri="http://schemas.openxmlformats.org/presentationml/2006/ole">
            <p:oleObj spid="_x0000_s1026" name="Equation" r:id="rId3" imgW="482400" imgH="29196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60232" y="4005064"/>
          <a:ext cx="846094" cy="504056"/>
        </p:xfrm>
        <a:graphic>
          <a:graphicData uri="http://schemas.openxmlformats.org/presentationml/2006/ole">
            <p:oleObj spid="_x0000_s1027" name="Equation" r:id="rId4" imgW="596880" imgH="30456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43608" y="4869160"/>
          <a:ext cx="7488832" cy="1065484"/>
        </p:xfrm>
        <a:graphic>
          <a:graphicData uri="http://schemas.openxmlformats.org/presentationml/2006/ole">
            <p:oleObj spid="_x0000_s1028" name="Equation" r:id="rId5" imgW="3124080" imgH="444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 smtClean="0"/>
              <a:t>基于多租户数据分层模型的数据划分策略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4824536"/>
          </a:xfrm>
        </p:spPr>
        <p:txBody>
          <a:bodyPr/>
          <a:lstStyle/>
          <a:p>
            <a:r>
              <a:rPr lang="en-US" altLang="zh-CN" sz="2000" dirty="0" smtClean="0"/>
              <a:t>PM</a:t>
            </a:r>
            <a:r>
              <a:rPr lang="zh-CN" altLang="zh-CN" sz="2000" dirty="0" smtClean="0"/>
              <a:t>的值意味着在每个分区中，表对象之间拥有非常高的依赖性，而与其它分区中的表对象的依赖性则较小。上述计算公式，可以计算出多个</a:t>
            </a:r>
            <a:r>
              <a:rPr lang="en-US" altLang="zh-CN" sz="2000" dirty="0" smtClean="0"/>
              <a:t>PM</a:t>
            </a:r>
            <a:r>
              <a:rPr lang="zh-CN" altLang="zh-CN" sz="2000" dirty="0" smtClean="0"/>
              <a:t>的值</a:t>
            </a:r>
            <a:r>
              <a:rPr lang="en-US" altLang="zh-CN" sz="2000" dirty="0" smtClean="0"/>
              <a:t>(p=1,2,3…n-1)</a:t>
            </a:r>
            <a:r>
              <a:rPr lang="zh-CN" altLang="zh-CN" sz="2000" dirty="0" smtClean="0"/>
              <a:t>，选择使</a:t>
            </a:r>
            <a:r>
              <a:rPr lang="en-US" altLang="zh-CN" sz="2000" dirty="0" smtClean="0"/>
              <a:t>PM</a:t>
            </a:r>
            <a:r>
              <a:rPr lang="zh-CN" altLang="zh-CN" sz="2000" dirty="0" smtClean="0"/>
              <a:t>具有最大值的</a:t>
            </a:r>
            <a:r>
              <a:rPr lang="en-US" altLang="zh-CN" sz="2000" dirty="0" smtClean="0"/>
              <a:t>p</a:t>
            </a:r>
            <a:r>
              <a:rPr lang="zh-CN" altLang="zh-CN" sz="2000" dirty="0" smtClean="0"/>
              <a:t>作为分区点。</a:t>
            </a:r>
            <a:endParaRPr lang="en-US" altLang="zh-CN" sz="2000" dirty="0" smtClean="0"/>
          </a:p>
          <a:p>
            <a:pPr>
              <a:buNone/>
            </a:pPr>
            <a:endParaRPr lang="zh-CN" altLang="zh-CN" sz="2000" dirty="0" smtClean="0"/>
          </a:p>
          <a:p>
            <a:r>
              <a:rPr lang="zh-CN" altLang="en-US" sz="2000" dirty="0" smtClean="0"/>
              <a:t>系统</a:t>
            </a:r>
            <a:r>
              <a:rPr lang="zh-CN" altLang="zh-CN" sz="2000" dirty="0" smtClean="0"/>
              <a:t>控制器通过某种策略确定迁移租户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的哪</a:t>
            </a:r>
            <a:r>
              <a:rPr lang="zh-CN" altLang="en-US" sz="2000" dirty="0" smtClean="0"/>
              <a:t>个</a:t>
            </a:r>
            <a:r>
              <a:rPr lang="en-US" altLang="zh-CN" sz="2000" dirty="0" smtClean="0"/>
              <a:t>group</a:t>
            </a:r>
            <a:r>
              <a:rPr lang="zh-CN" altLang="zh-CN" sz="2000" dirty="0" smtClean="0"/>
              <a:t>的数据到新节点。被迁移的</a:t>
            </a:r>
            <a:r>
              <a:rPr lang="en-US" altLang="zh-CN" sz="2000" dirty="0" smtClean="0"/>
              <a:t>group</a:t>
            </a:r>
            <a:r>
              <a:rPr lang="zh-CN" altLang="zh-CN" sz="2000" dirty="0" smtClean="0"/>
              <a:t>数据的大小不能超过节点容量的上线值</a:t>
            </a:r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i</a:t>
            </a:r>
            <a:r>
              <a:rPr lang="en-US" altLang="zh-CN" sz="2000" dirty="0" err="1" smtClean="0"/>
              <a:t>Cap</a:t>
            </a:r>
            <a:r>
              <a:rPr lang="en-US" altLang="zh-CN" sz="2000" dirty="0" smtClean="0"/>
              <a:t>*</a:t>
            </a:r>
            <a:r>
              <a:rPr lang="zh-CN" altLang="zh-CN" sz="2000" dirty="0" smtClean="0"/>
              <a:t>α。可以通过递归运行</a:t>
            </a:r>
            <a:r>
              <a:rPr lang="zh-CN" altLang="en-US" sz="2000" dirty="0" smtClean="0"/>
              <a:t>数据划分</a:t>
            </a:r>
            <a:r>
              <a:rPr lang="zh-CN" altLang="zh-CN" sz="2000" dirty="0" smtClean="0"/>
              <a:t>算法，将租户</a:t>
            </a:r>
            <a:r>
              <a:rPr lang="en-US" altLang="zh-CN" sz="2000" dirty="0" err="1" smtClean="0"/>
              <a:t>Tx</a:t>
            </a:r>
            <a:r>
              <a:rPr lang="zh-CN" altLang="zh-CN" sz="2000" dirty="0" smtClean="0"/>
              <a:t>的聚类依赖矩阵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T</a:t>
            </a:r>
            <a:r>
              <a:rPr lang="zh-CN" altLang="zh-CN" sz="2000" dirty="0" smtClean="0"/>
              <a:t>和</a:t>
            </a:r>
            <a:r>
              <a:rPr lang="en-US" altLang="zh-CN" sz="2000" dirty="0" smtClean="0"/>
              <a:t>CM</a:t>
            </a:r>
            <a:r>
              <a:rPr lang="en-US" altLang="zh-CN" sz="2000" baseline="-25000" dirty="0" smtClean="0"/>
              <a:t>B</a:t>
            </a:r>
            <a:r>
              <a:rPr lang="zh-CN" altLang="zh-CN" sz="2000" dirty="0" smtClean="0"/>
              <a:t>继续进行划分，直到控制器选择出合适大小的分区，迁移到新的节点。迁移之后，</a:t>
            </a:r>
            <a:r>
              <a:rPr lang="en-US" altLang="zh-CN" sz="2000" dirty="0" smtClean="0"/>
              <a:t>group</a:t>
            </a:r>
            <a:r>
              <a:rPr lang="zh-CN" altLang="zh-CN" sz="2000" dirty="0" smtClean="0"/>
              <a:t>与节点的映射信息加入元数据。</a:t>
            </a:r>
            <a:endParaRPr lang="en-US" altLang="zh-CN" sz="20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算法～～</a:t>
            </a:r>
            <a:endParaRPr lang="zh-CN" altLang="zh-CN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dirty="0" smtClean="0"/>
              <a:t>多租户数据分层模型的维护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96753"/>
            <a:ext cx="8784976" cy="482453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200" dirty="0" smtClean="0"/>
              <a:t>静态维护：</a:t>
            </a:r>
            <a:r>
              <a:rPr lang="zh-CN" altLang="zh-CN" sz="2200" dirty="0" smtClean="0"/>
              <a:t>系统</a:t>
            </a:r>
            <a:r>
              <a:rPr lang="zh-CN" altLang="en-US" sz="2200" dirty="0" smtClean="0"/>
              <a:t>由</a:t>
            </a:r>
            <a:r>
              <a:rPr lang="zh-CN" altLang="zh-CN" sz="2200" dirty="0" smtClean="0"/>
              <a:t>初始状态开始，多租户数据处于动态增加过程中，若没有发生定制模式的</a:t>
            </a:r>
            <a:r>
              <a:rPr lang="zh-CN" altLang="en-US" sz="2200" dirty="0" smtClean="0"/>
              <a:t>改变</a:t>
            </a:r>
            <a:r>
              <a:rPr lang="zh-CN" altLang="zh-CN" sz="2200" dirty="0" smtClean="0"/>
              <a:t>，新增数据可以根据划分算法，保存到合适的节点，在实现系统扩展性的同时降低分布式事务代价。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2200" dirty="0" smtClean="0"/>
              <a:t>动态维护：</a:t>
            </a:r>
            <a:r>
              <a:rPr lang="en-US" altLang="zh-CN" sz="2200" dirty="0" err="1" smtClean="0"/>
              <a:t>SaaS</a:t>
            </a:r>
            <a:r>
              <a:rPr lang="zh-CN" altLang="zh-CN" sz="2200" dirty="0" smtClean="0"/>
              <a:t>应用的特点之一，允许租户在系统运行过程中根据需求动态定制。若产生新定制的表对象，多租户数据分层模型需要</a:t>
            </a:r>
            <a:r>
              <a:rPr lang="zh-CN" altLang="en-US" sz="2200" dirty="0" smtClean="0"/>
              <a:t>从</a:t>
            </a:r>
            <a:r>
              <a:rPr lang="en-US" altLang="zh-CN" sz="2200" dirty="0" smtClean="0"/>
              <a:t>Group</a:t>
            </a:r>
            <a:r>
              <a:rPr lang="zh-CN" altLang="en-US" sz="2200" dirty="0" smtClean="0"/>
              <a:t>层开始</a:t>
            </a:r>
            <a:r>
              <a:rPr lang="zh-CN" altLang="zh-CN" sz="2200" dirty="0" smtClean="0"/>
              <a:t>进行调整。</a:t>
            </a:r>
            <a:endParaRPr lang="en-US" altLang="zh-CN" sz="2200" dirty="0" smtClean="0"/>
          </a:p>
          <a:p>
            <a:pPr>
              <a:buNone/>
            </a:pPr>
            <a:r>
              <a:rPr lang="en-US" altLang="zh-CN" sz="2200" dirty="0" smtClean="0"/>
              <a:t>     </a:t>
            </a:r>
            <a:r>
              <a:rPr lang="zh-CN" altLang="en-US" sz="2200" dirty="0" smtClean="0"/>
              <a:t>目前</a:t>
            </a:r>
            <a:r>
              <a:rPr lang="zh-CN" altLang="zh-CN" sz="2200" dirty="0" smtClean="0"/>
              <a:t>采取的策略是计算新的表对象</a:t>
            </a:r>
            <a:r>
              <a:rPr lang="en-US" altLang="zh-CN" sz="2200" dirty="0" err="1" smtClean="0"/>
              <a:t>table</a:t>
            </a:r>
            <a:r>
              <a:rPr lang="en-US" altLang="zh-CN" sz="2200" baseline="-25000" dirty="0" err="1" smtClean="0"/>
              <a:t>new</a:t>
            </a:r>
            <a:r>
              <a:rPr lang="zh-CN" altLang="zh-CN" sz="2200" dirty="0" smtClean="0"/>
              <a:t>与已经存在的</a:t>
            </a:r>
            <a:r>
              <a:rPr lang="en-US" altLang="zh-CN" sz="2200" dirty="0" smtClean="0"/>
              <a:t>Group</a:t>
            </a:r>
            <a:r>
              <a:rPr lang="zh-CN" altLang="zh-CN" sz="2200" dirty="0" smtClean="0"/>
              <a:t>之间的依赖性，最终将其放入依赖性最高的</a:t>
            </a:r>
            <a:r>
              <a:rPr lang="en-US" altLang="zh-CN" sz="2200" dirty="0" smtClean="0"/>
              <a:t>Group</a:t>
            </a:r>
            <a:r>
              <a:rPr lang="zh-CN" altLang="zh-CN" sz="2200" dirty="0" smtClean="0"/>
              <a:t>所在的节点。</a:t>
            </a:r>
            <a:endParaRPr lang="en-US" altLang="zh-CN" sz="2200" dirty="0" smtClean="0"/>
          </a:p>
          <a:p>
            <a:pPr>
              <a:buNone/>
            </a:pPr>
            <a:endParaRPr lang="en-US" altLang="zh-CN" sz="2200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sz="2200" dirty="0" smtClean="0"/>
              <a:t>需要进一步解决的问题：</a:t>
            </a:r>
            <a:endParaRPr lang="en-US" altLang="zh-CN" sz="2200" dirty="0" smtClean="0"/>
          </a:p>
          <a:p>
            <a:pPr>
              <a:buNone/>
            </a:pPr>
            <a:r>
              <a:rPr lang="zh-CN" altLang="en-US" sz="2200" dirty="0" smtClean="0"/>
              <a:t>    如何调整已有分组，使得迁移数据量最小，且满足分层模型中</a:t>
            </a:r>
            <a:r>
              <a:rPr lang="en-US" altLang="zh-CN" sz="2200" dirty="0" smtClean="0"/>
              <a:t>group</a:t>
            </a:r>
            <a:r>
              <a:rPr lang="zh-CN" altLang="en-US" sz="2200" dirty="0" smtClean="0"/>
              <a:t>内部表对象依赖性较高，</a:t>
            </a:r>
            <a:r>
              <a:rPr lang="en-US" altLang="zh-CN" sz="2200" dirty="0" smtClean="0"/>
              <a:t>group</a:t>
            </a:r>
            <a:r>
              <a:rPr lang="zh-CN" altLang="en-US" sz="2200" dirty="0" smtClean="0"/>
              <a:t>之间分布式事务尽量少的特点。</a:t>
            </a:r>
            <a:r>
              <a:rPr lang="zh-CN" altLang="zh-CN" sz="2200" dirty="0" smtClean="0"/>
              <a:t>仍是我们要继续研究的一个热点。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altLang="zh-CN" sz="6000" dirty="0" smtClean="0"/>
          </a:p>
          <a:p>
            <a:pPr algn="ctr">
              <a:buNone/>
            </a:pPr>
            <a:r>
              <a:rPr lang="zh-CN" altLang="en-US" sz="6000" dirty="0" smtClean="0"/>
              <a:t>谢谢！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汇报内容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104456"/>
          </a:xfrm>
        </p:spPr>
        <p:txBody>
          <a:bodyPr/>
          <a:lstStyle/>
          <a:p>
            <a:r>
              <a:rPr lang="en-US" altLang="zh-CN" dirty="0" smtClean="0"/>
              <a:t>I.</a:t>
            </a:r>
            <a:r>
              <a:rPr lang="zh-CN" altLang="en-US" dirty="0" smtClean="0"/>
              <a:t>课题研究内容架构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II.</a:t>
            </a:r>
            <a:r>
              <a:rPr lang="zh-CN" altLang="en-US" dirty="0" smtClean="0"/>
              <a:t>多租户数据分层模型的研究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78098"/>
          </a:xfrm>
        </p:spPr>
        <p:txBody>
          <a:bodyPr/>
          <a:lstStyle/>
          <a:p>
            <a:r>
              <a:rPr lang="en-US" altLang="zh-CN" sz="4000" dirty="0" smtClean="0"/>
              <a:t>I.</a:t>
            </a:r>
            <a:r>
              <a:rPr lang="zh-CN" altLang="en-US" sz="4000" dirty="0" smtClean="0"/>
              <a:t>课题研究内容架构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001419"/>
          </a:xfrm>
        </p:spPr>
        <p:txBody>
          <a:bodyPr/>
          <a:lstStyle/>
          <a:p>
            <a:pPr>
              <a:buNone/>
            </a:pPr>
            <a:r>
              <a:rPr lang="en-US" altLang="zh-CN" sz="3000" dirty="0" smtClean="0"/>
              <a:t>         </a:t>
            </a:r>
            <a:r>
              <a:rPr lang="en-US" altLang="zh-CN" sz="3000" dirty="0" err="1" smtClean="0"/>
              <a:t>SaaS</a:t>
            </a:r>
            <a:r>
              <a:rPr lang="zh-CN" altLang="en-US" sz="3000" dirty="0" smtClean="0"/>
              <a:t>应用交付平台背景下，基于多副本的多租户数据一致性问题研究：</a:t>
            </a:r>
            <a:endParaRPr lang="en-US" altLang="zh-CN" sz="30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899592" y="2897560"/>
          <a:ext cx="795637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539552" y="2132856"/>
          <a:ext cx="8424936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sz="4000" dirty="0" smtClean="0"/>
              <a:t>II </a:t>
            </a:r>
            <a:r>
              <a:rPr lang="zh-CN" altLang="en-US" sz="4000" dirty="0" smtClean="0"/>
              <a:t>多租户数据分层模型研究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zh-CN" altLang="en-US" dirty="0" smtClean="0"/>
              <a:t>相关研究</a:t>
            </a:r>
            <a:endParaRPr lang="en-US" altLang="zh-CN" dirty="0" smtClean="0"/>
          </a:p>
          <a:p>
            <a:r>
              <a:rPr lang="zh-CN" altLang="en-US" dirty="0" smtClean="0"/>
              <a:t>多租户分层模型描述</a:t>
            </a:r>
            <a:endParaRPr lang="en-US" altLang="zh-CN" dirty="0" smtClean="0"/>
          </a:p>
          <a:p>
            <a:r>
              <a:rPr lang="zh-CN" altLang="en-US" dirty="0" smtClean="0"/>
              <a:t>基于分层模型的多租户数据划分算法</a:t>
            </a:r>
            <a:endParaRPr lang="en-US" altLang="zh-CN" dirty="0" smtClean="0"/>
          </a:p>
          <a:p>
            <a:r>
              <a:rPr lang="zh-CN" altLang="en-US" dirty="0" smtClean="0"/>
              <a:t>维护</a:t>
            </a:r>
            <a:endParaRPr lang="en-US" altLang="zh-CN" dirty="0" smtClean="0"/>
          </a:p>
          <a:p>
            <a:r>
              <a:rPr lang="zh-CN" altLang="en-US" dirty="0" smtClean="0"/>
              <a:t>进一步需要解决的问题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683568" y="1340768"/>
          <a:ext cx="8208912" cy="4133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图示 4"/>
          <p:cNvGraphicFramePr/>
          <p:nvPr/>
        </p:nvGraphicFramePr>
        <p:xfrm>
          <a:off x="323528" y="5201816"/>
          <a:ext cx="8640960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sz="4000" dirty="0" smtClean="0"/>
              <a:t>相关研究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857403"/>
          </a:xfrm>
        </p:spPr>
        <p:txBody>
          <a:bodyPr/>
          <a:lstStyle/>
          <a:p>
            <a:r>
              <a:rPr lang="zh-CN" altLang="en-US" dirty="0" smtClean="0"/>
              <a:t>分区技术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/>
              <a:t>实现数据库扩展的主要技术</a:t>
            </a:r>
            <a:endParaRPr lang="en-US" altLang="zh-CN" dirty="0" smtClean="0"/>
          </a:p>
          <a:p>
            <a:r>
              <a:rPr lang="zh-CN" altLang="en-US" dirty="0" smtClean="0"/>
              <a:t>自动分区方案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不适用原因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/>
              <a:t>主要针对分析型应用，不适合处理事务在多个表上的操作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0" y="2564904"/>
          <a:ext cx="8964488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zh-CN" altLang="en-US" sz="4000" dirty="0" smtClean="0"/>
              <a:t>相关研究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4464496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云数据管理数据分区的解决方案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Google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Bigtable</a:t>
            </a:r>
            <a:r>
              <a:rPr lang="en-US" altLang="zh-CN" dirty="0" smtClean="0"/>
              <a:t>           </a:t>
            </a:r>
            <a:r>
              <a:rPr lang="en-US" altLang="zh-CN" dirty="0" smtClean="0">
                <a:sym typeface="Wingdings" pitchFamily="2" charset="2"/>
              </a:rPr>
              <a:t>Tablets</a:t>
            </a:r>
            <a:endParaRPr lang="en-US" altLang="zh-CN" dirty="0" smtClean="0"/>
          </a:p>
          <a:p>
            <a:r>
              <a:rPr lang="en-US" altLang="zh-CN" dirty="0" smtClean="0"/>
              <a:t>Google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Megastore       </a:t>
            </a:r>
            <a:r>
              <a:rPr lang="en-US" altLang="zh-CN" dirty="0" smtClean="0">
                <a:sym typeface="Wingdings" pitchFamily="2" charset="2"/>
              </a:rPr>
              <a:t>entity group</a:t>
            </a:r>
            <a:endParaRPr lang="en-US" altLang="zh-CN" dirty="0" smtClean="0"/>
          </a:p>
          <a:p>
            <a:r>
              <a:rPr lang="en-US" altLang="zh-CN" dirty="0" err="1" smtClean="0"/>
              <a:t>ElasTraS</a:t>
            </a:r>
            <a:r>
              <a:rPr lang="en-US" altLang="zh-CN" dirty="0" smtClean="0"/>
              <a:t>                     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>
                <a:sym typeface="Wingdings" pitchFamily="2" charset="2"/>
              </a:rPr>
              <a:t>模式层划分</a:t>
            </a:r>
            <a:endParaRPr lang="en-US" altLang="zh-CN" dirty="0" smtClean="0"/>
          </a:p>
          <a:p>
            <a:r>
              <a:rPr lang="en-US" altLang="zh-CN" dirty="0" smtClean="0"/>
              <a:t>Schism                        </a:t>
            </a: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>
                <a:sym typeface="Wingdings" pitchFamily="2" charset="2"/>
              </a:rPr>
              <a:t>事务驱动分割</a:t>
            </a:r>
            <a:endParaRPr lang="en-US" altLang="zh-CN" dirty="0" smtClean="0"/>
          </a:p>
          <a:p>
            <a:r>
              <a:rPr lang="zh-CN" altLang="en-US" dirty="0" smtClean="0"/>
              <a:t>微软的</a:t>
            </a:r>
            <a:r>
              <a:rPr lang="en-US" altLang="zh-CN" dirty="0" smtClean="0"/>
              <a:t>SQL Azure       </a:t>
            </a:r>
            <a:r>
              <a:rPr lang="en-US" altLang="zh-CN" dirty="0" smtClean="0">
                <a:sym typeface="Wingdings" pitchFamily="2" charset="2"/>
              </a:rPr>
              <a:t>table group/row group</a:t>
            </a:r>
          </a:p>
          <a:p>
            <a:pPr>
              <a:buNone/>
            </a:pPr>
            <a:endParaRPr lang="en-US" altLang="zh-CN" dirty="0" smtClean="0">
              <a:sym typeface="Wingdings" pitchFamily="2" charset="2"/>
            </a:endParaRPr>
          </a:p>
          <a:p>
            <a:pPr>
              <a:buNone/>
            </a:pPr>
            <a:r>
              <a:rPr lang="en-US" altLang="zh-CN" dirty="0" smtClean="0">
                <a:sym typeface="Wingdings" pitchFamily="2" charset="2"/>
              </a:rPr>
              <a:t></a:t>
            </a:r>
            <a:r>
              <a:rPr lang="zh-CN" altLang="en-US" dirty="0" smtClean="0">
                <a:sym typeface="Wingdings" pitchFamily="2" charset="2"/>
              </a:rPr>
              <a:t>上述分区方案不适合共享数据库共享模式的多租户数据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/>
          <a:lstStyle/>
          <a:p>
            <a:r>
              <a:rPr lang="zh-CN" altLang="en-US" sz="4000" dirty="0" smtClean="0"/>
              <a:t>多租户数据分层模型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14543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400" dirty="0" smtClean="0"/>
              <a:t>多租户数据分层模型的研究，基于共享数据库共享模式的数据存储方式，以关系数据库实现存储。</a:t>
            </a:r>
            <a:endParaRPr lang="en-US" altLang="zh-CN" sz="2400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sz="2400" dirty="0" err="1" smtClean="0"/>
              <a:t>SaaS</a:t>
            </a:r>
            <a:r>
              <a:rPr lang="zh-CN" altLang="en-US" sz="2400" dirty="0" smtClean="0"/>
              <a:t>应用交付平台背景下的多租户数据，如图所示：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pic>
        <p:nvPicPr>
          <p:cNvPr id="6" name="图片 5" descr="22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492896"/>
            <a:ext cx="5760640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zh-CN" altLang="en-US" sz="4000" dirty="0" smtClean="0"/>
              <a:t>多租户数据分层模型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07342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000" dirty="0" smtClean="0"/>
              <a:t>假设</a:t>
            </a:r>
            <a:r>
              <a:rPr lang="en-US" sz="2000" dirty="0" smtClean="0"/>
              <a:t>App1</a:t>
            </a:r>
            <a:r>
              <a:rPr lang="zh-CN" altLang="en-US" sz="2000" dirty="0" smtClean="0"/>
              <a:t>应用包含三个关系</a:t>
            </a:r>
            <a:r>
              <a:rPr lang="en-US" sz="2000" dirty="0" smtClean="0"/>
              <a:t>department</a:t>
            </a:r>
            <a:r>
              <a:rPr lang="zh-CN" altLang="en-US" sz="2000" dirty="0" smtClean="0"/>
              <a:t>，</a:t>
            </a:r>
            <a:r>
              <a:rPr lang="en-US" sz="2000" dirty="0" smtClean="0"/>
              <a:t>student</a:t>
            </a:r>
            <a:r>
              <a:rPr lang="zh-CN" altLang="en-US" sz="2000" dirty="0" smtClean="0"/>
              <a:t>，</a:t>
            </a:r>
            <a:r>
              <a:rPr lang="en-US" sz="2000" dirty="0" smtClean="0"/>
              <a:t>course</a:t>
            </a:r>
            <a:r>
              <a:rPr lang="zh-CN" altLang="en-US" sz="2000" dirty="0" smtClean="0"/>
              <a:t>。</a:t>
            </a:r>
            <a:r>
              <a:rPr lang="en-US" sz="2000" dirty="0" smtClean="0"/>
              <a:t>department=(</a:t>
            </a:r>
            <a:r>
              <a:rPr lang="zh-CN" altLang="en-US" sz="2000" dirty="0" smtClean="0"/>
              <a:t>编号，学院</a:t>
            </a:r>
            <a:r>
              <a:rPr lang="en-US" sz="2000" dirty="0" smtClean="0"/>
              <a:t>)</a:t>
            </a:r>
            <a:r>
              <a:rPr lang="zh-CN" altLang="en-US" sz="2000" dirty="0" smtClean="0"/>
              <a:t>，</a:t>
            </a:r>
            <a:r>
              <a:rPr lang="en-US" sz="2000" dirty="0" smtClean="0"/>
              <a:t>Student=(</a:t>
            </a:r>
            <a:r>
              <a:rPr lang="zh-CN" altLang="en-US" sz="2000" dirty="0" smtClean="0"/>
              <a:t>编号，姓名，学院</a:t>
            </a:r>
            <a:r>
              <a:rPr lang="en-US" sz="2000" dirty="0" smtClean="0"/>
              <a:t>)</a:t>
            </a:r>
            <a:r>
              <a:rPr lang="zh-CN" altLang="en-US" sz="2000" dirty="0" smtClean="0"/>
              <a:t>，</a:t>
            </a:r>
            <a:r>
              <a:rPr lang="en-US" sz="2000" dirty="0" smtClean="0"/>
              <a:t>Course=(</a:t>
            </a:r>
            <a:r>
              <a:rPr lang="zh-CN" altLang="en-US" sz="2000" dirty="0" smtClean="0"/>
              <a:t>编号，课程名，学分</a:t>
            </a:r>
            <a:r>
              <a:rPr lang="en-US" sz="2000" dirty="0" smtClean="0"/>
              <a:t>)</a:t>
            </a:r>
            <a:r>
              <a:rPr lang="zh-CN" altLang="en-US" sz="2000" dirty="0" smtClean="0"/>
              <a:t>。基于这三个标准模式，租户</a:t>
            </a:r>
            <a:r>
              <a:rPr lang="en-US" sz="2000" dirty="0" smtClean="0"/>
              <a:t>A</a:t>
            </a:r>
            <a:r>
              <a:rPr lang="zh-CN" altLang="en-US" sz="2000" dirty="0" smtClean="0"/>
              <a:t>、</a:t>
            </a:r>
            <a:r>
              <a:rPr lang="en-US" sz="2000" dirty="0" smtClean="0"/>
              <a:t>B</a:t>
            </a:r>
            <a:r>
              <a:rPr lang="zh-CN" altLang="en-US" sz="2000" dirty="0" smtClean="0"/>
              <a:t>、</a:t>
            </a:r>
            <a:r>
              <a:rPr lang="en-US" sz="2000" dirty="0" smtClean="0"/>
              <a:t>C</a:t>
            </a:r>
            <a:r>
              <a:rPr lang="zh-CN" altLang="en-US" sz="2000" dirty="0" smtClean="0"/>
              <a:t>分别进行定制。其中灰色字段表示标准字段，白色表示定制字段。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>
              <a:buFont typeface="Wingdings" pitchFamily="2" charset="2"/>
              <a:buChar char="Ø"/>
            </a:pPr>
            <a:r>
              <a:rPr lang="zh-CN" altLang="zh-CN" sz="2000" dirty="0" smtClean="0"/>
              <a:t>多租户数据形成了</a:t>
            </a:r>
            <a:r>
              <a:rPr lang="en-US" altLang="zh-CN" sz="2000" dirty="0" smtClean="0"/>
              <a:t>Data</a:t>
            </a:r>
            <a:r>
              <a:rPr lang="zh-CN" altLang="zh-CN" sz="2000" dirty="0" smtClean="0"/>
              <a:t>表结构的全局存储。租户数据分散粒度大，且相邻记录之间非同质的概率较高，</a:t>
            </a:r>
            <a:r>
              <a:rPr lang="zh-CN" altLang="en-US" sz="2000" dirty="0" smtClean="0"/>
              <a:t>以传统方式的数据块缓存，会包含大量其它租户的无关数据，</a:t>
            </a:r>
            <a:r>
              <a:rPr lang="zh-CN" altLang="zh-CN" sz="2000" dirty="0" smtClean="0"/>
              <a:t>对</a:t>
            </a:r>
            <a:r>
              <a:rPr lang="zh-CN" altLang="en-US" sz="2000" dirty="0" smtClean="0"/>
              <a:t>系统性能产生</a:t>
            </a:r>
            <a:r>
              <a:rPr lang="zh-CN" altLang="zh-CN" sz="2000" dirty="0" smtClean="0"/>
              <a:t>影响。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  <p:pic>
        <p:nvPicPr>
          <p:cNvPr id="4" name="图片 3" descr="12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9144000" cy="22322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中国风">
  <a:themeElements>
    <a:clrScheme name="1_奥运中国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奥运中国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奥运中国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奥运中国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奥运中国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奥运中国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奥运中国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奥运中国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奥运中国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奥运中国风">
  <a:themeElements>
    <a:clrScheme name="2_奥运中国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奥运中国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奥运中国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奥运中国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奥运中国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奥运中国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奥运中国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奥运中国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奥运中国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中国风</Template>
  <TotalTime>1312</TotalTime>
  <Words>1723</Words>
  <Application>Microsoft Office PowerPoint</Application>
  <PresentationFormat>全屏显示(4:3)</PresentationFormat>
  <Paragraphs>127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中国风</vt:lpstr>
      <vt:lpstr>2_奥运中国风</vt:lpstr>
      <vt:lpstr>Equation</vt:lpstr>
      <vt:lpstr>SaaS模式下多租户数据分层模型的研究</vt:lpstr>
      <vt:lpstr>汇报内容</vt:lpstr>
      <vt:lpstr>I.课题研究内容架构 </vt:lpstr>
      <vt:lpstr>II 多租户数据分层模型研究</vt:lpstr>
      <vt:lpstr>简介</vt:lpstr>
      <vt:lpstr>相关研究</vt:lpstr>
      <vt:lpstr>相关研究</vt:lpstr>
      <vt:lpstr>多租户数据分层模型</vt:lpstr>
      <vt:lpstr>多租户数据分层模型</vt:lpstr>
      <vt:lpstr>多租户数据分层模型</vt:lpstr>
      <vt:lpstr>多租户数据分层模型</vt:lpstr>
      <vt:lpstr>基于多租户数据分层模型的数据划分策略</vt:lpstr>
      <vt:lpstr>基于多租户数据分层模型的数据划分策略</vt:lpstr>
      <vt:lpstr>基于多租户数据分层模型的数据划分策略</vt:lpstr>
      <vt:lpstr>基于多租户数据分层模型的数据划分策略</vt:lpstr>
      <vt:lpstr>基于多租户数据分层模型的数据划分策略</vt:lpstr>
      <vt:lpstr>基于多租户数据分层模型的数据划分策略</vt:lpstr>
      <vt:lpstr>多租户数据分层模型的维护 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137</cp:revision>
  <dcterms:modified xsi:type="dcterms:W3CDTF">2012-03-07T02:43:36Z</dcterms:modified>
</cp:coreProperties>
</file>